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4" r:id="rId6"/>
    <p:sldId id="278" r:id="rId7"/>
    <p:sldId id="276" r:id="rId8"/>
    <p:sldId id="275" r:id="rId9"/>
    <p:sldId id="257" r:id="rId10"/>
    <p:sldId id="265" r:id="rId11"/>
    <p:sldId id="279" r:id="rId12"/>
    <p:sldId id="280" r:id="rId13"/>
    <p:sldId id="28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D18E"/>
    <a:srgbClr val="282C31"/>
    <a:srgbClr val="626E7E"/>
    <a:srgbClr val="8294AC"/>
    <a:srgbClr val="999AA5"/>
    <a:srgbClr val="7E8C9E"/>
    <a:srgbClr val="858893"/>
    <a:srgbClr val="C0D1E5"/>
    <a:srgbClr val="596676"/>
    <a:srgbClr val="D0E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22BAE4-8F7E-471B-9663-4F702C8A4F84}" v="62" dt="2025-01-06T10:43:40.5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88" y="15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k Tregenza" userId="5d2f566a-5de6-41ae-951e-226264af6cd6" providerId="ADAL" clId="{A422BAE4-8F7E-471B-9663-4F702C8A4F84}"/>
    <pc:docChg chg="custSel modSld">
      <pc:chgData name="Nick Tregenza" userId="5d2f566a-5de6-41ae-951e-226264af6cd6" providerId="ADAL" clId="{A422BAE4-8F7E-471B-9663-4F702C8A4F84}" dt="2025-01-06T10:43:40.585" v="672"/>
      <pc:docMkLst>
        <pc:docMk/>
      </pc:docMkLst>
      <pc:sldChg chg="delSp modSp mod delAnim">
        <pc:chgData name="Nick Tregenza" userId="5d2f566a-5de6-41ae-951e-226264af6cd6" providerId="ADAL" clId="{A422BAE4-8F7E-471B-9663-4F702C8A4F84}" dt="2025-01-06T10:13:28.174" v="191" actId="20577"/>
        <pc:sldMkLst>
          <pc:docMk/>
          <pc:sldMk cId="3306924769" sldId="257"/>
        </pc:sldMkLst>
        <pc:spChg chg="mod">
          <ac:chgData name="Nick Tregenza" userId="5d2f566a-5de6-41ae-951e-226264af6cd6" providerId="ADAL" clId="{A422BAE4-8F7E-471B-9663-4F702C8A4F84}" dt="2025-01-06T10:11:48.440" v="44" actId="20577"/>
          <ac:spMkLst>
            <pc:docMk/>
            <pc:sldMk cId="3306924769" sldId="257"/>
            <ac:spMk id="4" creationId="{00000000-0000-0000-0000-000000000000}"/>
          </ac:spMkLst>
        </pc:spChg>
        <pc:spChg chg="mod">
          <ac:chgData name="Nick Tregenza" userId="5d2f566a-5de6-41ae-951e-226264af6cd6" providerId="ADAL" clId="{A422BAE4-8F7E-471B-9663-4F702C8A4F84}" dt="2025-01-06T10:13:28.174" v="191" actId="20577"/>
          <ac:spMkLst>
            <pc:docMk/>
            <pc:sldMk cId="3306924769" sldId="257"/>
            <ac:spMk id="18" creationId="{00000000-0000-0000-0000-000000000000}"/>
          </ac:spMkLst>
        </pc:spChg>
        <pc:spChg chg="del mod">
          <ac:chgData name="Nick Tregenza" userId="5d2f566a-5de6-41ae-951e-226264af6cd6" providerId="ADAL" clId="{A422BAE4-8F7E-471B-9663-4F702C8A4F84}" dt="2025-01-06T10:09:38.588" v="33" actId="478"/>
          <ac:spMkLst>
            <pc:docMk/>
            <pc:sldMk cId="3306924769" sldId="257"/>
            <ac:spMk id="19" creationId="{00000000-0000-0000-0000-000000000000}"/>
          </ac:spMkLst>
        </pc:spChg>
      </pc:sldChg>
      <pc:sldChg chg="delSp modSp mod">
        <pc:chgData name="Nick Tregenza" userId="5d2f566a-5de6-41ae-951e-226264af6cd6" providerId="ADAL" clId="{A422BAE4-8F7E-471B-9663-4F702C8A4F84}" dt="2025-01-06T10:41:04.311" v="634" actId="2710"/>
        <pc:sldMkLst>
          <pc:docMk/>
          <pc:sldMk cId="1989533597" sldId="265"/>
        </pc:sldMkLst>
        <pc:spChg chg="mod">
          <ac:chgData name="Nick Tregenza" userId="5d2f566a-5de6-41ae-951e-226264af6cd6" providerId="ADAL" clId="{A422BAE4-8F7E-471B-9663-4F702C8A4F84}" dt="2025-01-06T10:41:04.311" v="634" actId="2710"/>
          <ac:spMkLst>
            <pc:docMk/>
            <pc:sldMk cId="1989533597" sldId="265"/>
            <ac:spMk id="3" creationId="{00000000-0000-0000-0000-000000000000}"/>
          </ac:spMkLst>
        </pc:spChg>
        <pc:picChg chg="del">
          <ac:chgData name="Nick Tregenza" userId="5d2f566a-5de6-41ae-951e-226264af6cd6" providerId="ADAL" clId="{A422BAE4-8F7E-471B-9663-4F702C8A4F84}" dt="2025-01-06T10:14:14.702" v="192" actId="478"/>
          <ac:picMkLst>
            <pc:docMk/>
            <pc:sldMk cId="1989533597" sldId="265"/>
            <ac:picMk id="5" creationId="{03F83CEB-489E-1F2E-365D-4F49BE8724D9}"/>
          </ac:picMkLst>
        </pc:picChg>
        <pc:picChg chg="del mod">
          <ac:chgData name="Nick Tregenza" userId="5d2f566a-5de6-41ae-951e-226264af6cd6" providerId="ADAL" clId="{A422BAE4-8F7E-471B-9663-4F702C8A4F84}" dt="2025-01-06T10:14:16.601" v="194" actId="478"/>
          <ac:picMkLst>
            <pc:docMk/>
            <pc:sldMk cId="1989533597" sldId="265"/>
            <ac:picMk id="26" creationId="{B62CAD7A-A09E-3B88-3676-25BB9A491C76}"/>
          </ac:picMkLst>
        </pc:picChg>
        <pc:cxnChg chg="del">
          <ac:chgData name="Nick Tregenza" userId="5d2f566a-5de6-41ae-951e-226264af6cd6" providerId="ADAL" clId="{A422BAE4-8F7E-471B-9663-4F702C8A4F84}" dt="2025-01-06T10:14:19.067" v="195" actId="478"/>
          <ac:cxnSpMkLst>
            <pc:docMk/>
            <pc:sldMk cId="1989533597" sldId="265"/>
            <ac:cxnSpMk id="11" creationId="{7D21FB5F-FD70-DA3B-3C9B-466FABACA0C1}"/>
          </ac:cxnSpMkLst>
        </pc:cxnChg>
        <pc:cxnChg chg="del">
          <ac:chgData name="Nick Tregenza" userId="5d2f566a-5de6-41ae-951e-226264af6cd6" providerId="ADAL" clId="{A422BAE4-8F7E-471B-9663-4F702C8A4F84}" dt="2025-01-06T10:14:20.442" v="196" actId="478"/>
          <ac:cxnSpMkLst>
            <pc:docMk/>
            <pc:sldMk cId="1989533597" sldId="265"/>
            <ac:cxnSpMk id="21" creationId="{16F8F3EB-3DFF-A571-AD28-C509BA7A3BC0}"/>
          </ac:cxnSpMkLst>
        </pc:cxnChg>
      </pc:sldChg>
      <pc:sldChg chg="modAnim">
        <pc:chgData name="Nick Tregenza" userId="5d2f566a-5de6-41ae-951e-226264af6cd6" providerId="ADAL" clId="{A422BAE4-8F7E-471B-9663-4F702C8A4F84}" dt="2025-01-06T10:43:40.585" v="672"/>
        <pc:sldMkLst>
          <pc:docMk/>
          <pc:sldMk cId="2370148094" sldId="272"/>
        </pc:sldMkLst>
      </pc:sldChg>
      <pc:sldChg chg="modSp">
        <pc:chgData name="Nick Tregenza" userId="5d2f566a-5de6-41ae-951e-226264af6cd6" providerId="ADAL" clId="{A422BAE4-8F7E-471B-9663-4F702C8A4F84}" dt="2025-01-06T10:07:56.777" v="15" actId="6549"/>
        <pc:sldMkLst>
          <pc:docMk/>
          <pc:sldMk cId="4192952343" sldId="274"/>
        </pc:sldMkLst>
        <pc:spChg chg="mod">
          <ac:chgData name="Nick Tregenza" userId="5d2f566a-5de6-41ae-951e-226264af6cd6" providerId="ADAL" clId="{A422BAE4-8F7E-471B-9663-4F702C8A4F84}" dt="2025-01-06T10:07:56.777" v="15" actId="6549"/>
          <ac:spMkLst>
            <pc:docMk/>
            <pc:sldMk cId="4192952343" sldId="274"/>
            <ac:spMk id="3" creationId="{00000000-0000-0000-0000-000000000000}"/>
          </ac:spMkLst>
        </pc:spChg>
      </pc:sldChg>
      <pc:sldChg chg="modSp mod">
        <pc:chgData name="Nick Tregenza" userId="5d2f566a-5de6-41ae-951e-226264af6cd6" providerId="ADAL" clId="{A422BAE4-8F7E-471B-9663-4F702C8A4F84}" dt="2025-01-06T10:39:53.004" v="625" actId="20577"/>
        <pc:sldMkLst>
          <pc:docMk/>
          <pc:sldMk cId="1719824417" sldId="275"/>
        </pc:sldMkLst>
        <pc:spChg chg="mod">
          <ac:chgData name="Nick Tregenza" userId="5d2f566a-5de6-41ae-951e-226264af6cd6" providerId="ADAL" clId="{A422BAE4-8F7E-471B-9663-4F702C8A4F84}" dt="2025-01-06T10:39:53.004" v="625" actId="20577"/>
          <ac:spMkLst>
            <pc:docMk/>
            <pc:sldMk cId="1719824417" sldId="275"/>
            <ac:spMk id="3" creationId="{E4F4AA88-B3EE-330E-D4C4-0773D3857C67}"/>
          </ac:spMkLst>
        </pc:spChg>
      </pc:sldChg>
      <pc:sldChg chg="modSp mod">
        <pc:chgData name="Nick Tregenza" userId="5d2f566a-5de6-41ae-951e-226264af6cd6" providerId="ADAL" clId="{A422BAE4-8F7E-471B-9663-4F702C8A4F84}" dt="2025-01-06T10:39:15.955" v="624" actId="20577"/>
        <pc:sldMkLst>
          <pc:docMk/>
          <pc:sldMk cId="2901324327" sldId="278"/>
        </pc:sldMkLst>
        <pc:spChg chg="mod">
          <ac:chgData name="Nick Tregenza" userId="5d2f566a-5de6-41ae-951e-226264af6cd6" providerId="ADAL" clId="{A422BAE4-8F7E-471B-9663-4F702C8A4F84}" dt="2025-01-06T10:39:15.955" v="624" actId="20577"/>
          <ac:spMkLst>
            <pc:docMk/>
            <pc:sldMk cId="2901324327" sldId="278"/>
            <ac:spMk id="3" creationId="{917100FF-4704-A40E-E39C-5164B4D146FF}"/>
          </ac:spMkLst>
        </pc:spChg>
      </pc:sldChg>
      <pc:sldChg chg="modSp mod">
        <pc:chgData name="Nick Tregenza" userId="5d2f566a-5de6-41ae-951e-226264af6cd6" providerId="ADAL" clId="{A422BAE4-8F7E-471B-9663-4F702C8A4F84}" dt="2025-01-06T10:32:41.354" v="422" actId="27636"/>
        <pc:sldMkLst>
          <pc:docMk/>
          <pc:sldMk cId="3463457774" sldId="280"/>
        </pc:sldMkLst>
        <pc:spChg chg="mod">
          <ac:chgData name="Nick Tregenza" userId="5d2f566a-5de6-41ae-951e-226264af6cd6" providerId="ADAL" clId="{A422BAE4-8F7E-471B-9663-4F702C8A4F84}" dt="2025-01-06T10:32:41.354" v="422" actId="27636"/>
          <ac:spMkLst>
            <pc:docMk/>
            <pc:sldMk cId="3463457774" sldId="280"/>
            <ac:spMk id="3" creationId="{940A51DF-4CFD-519C-EC92-B7BA4433FACB}"/>
          </ac:spMkLst>
        </pc:spChg>
      </pc:sldChg>
      <pc:sldChg chg="modSp mod">
        <pc:chgData name="Nick Tregenza" userId="5d2f566a-5de6-41ae-951e-226264af6cd6" providerId="ADAL" clId="{A422BAE4-8F7E-471B-9663-4F702C8A4F84}" dt="2025-01-06T10:38:15.421" v="622" actId="6549"/>
        <pc:sldMkLst>
          <pc:docMk/>
          <pc:sldMk cId="931144970" sldId="281"/>
        </pc:sldMkLst>
        <pc:spChg chg="mod">
          <ac:chgData name="Nick Tregenza" userId="5d2f566a-5de6-41ae-951e-226264af6cd6" providerId="ADAL" clId="{A422BAE4-8F7E-471B-9663-4F702C8A4F84}" dt="2025-01-06T10:38:15.421" v="622" actId="6549"/>
          <ac:spMkLst>
            <pc:docMk/>
            <pc:sldMk cId="931144970" sldId="281"/>
            <ac:spMk id="3" creationId="{2BC0C5BD-75E7-62F4-D1D3-533A2827CFB8}"/>
          </ac:spMkLst>
        </pc:spChg>
      </pc:sldChg>
    </pc:docChg>
  </pc:docChgLst>
  <pc:docChgLst>
    <pc:chgData name="Nick Tregenza" userId="5d2f566a-5de6-41ae-951e-226264af6cd6" providerId="ADAL" clId="{13591BAB-9D15-4E49-8090-76BC5AB6B532}"/>
    <pc:docChg chg="undo custSel addSld delSld modSld modMainMaster">
      <pc:chgData name="Nick Tregenza" userId="5d2f566a-5de6-41ae-951e-226264af6cd6" providerId="ADAL" clId="{13591BAB-9D15-4E49-8090-76BC5AB6B532}" dt="2024-11-23T23:09:23.335" v="1087" actId="1076"/>
      <pc:docMkLst>
        <pc:docMk/>
      </pc:docMkLst>
      <pc:sldChg chg="modSp mod">
        <pc:chgData name="Nick Tregenza" userId="5d2f566a-5de6-41ae-951e-226264af6cd6" providerId="ADAL" clId="{13591BAB-9D15-4E49-8090-76BC5AB6B532}" dt="2024-11-23T23:09:23.335" v="1087" actId="1076"/>
        <pc:sldMkLst>
          <pc:docMk/>
          <pc:sldMk cId="3007313377" sldId="256"/>
        </pc:sldMkLst>
        <pc:spChg chg="mod">
          <ac:chgData name="Nick Tregenza" userId="5d2f566a-5de6-41ae-951e-226264af6cd6" providerId="ADAL" clId="{13591BAB-9D15-4E49-8090-76BC5AB6B532}" dt="2024-11-23T23:09:23.335" v="1087" actId="1076"/>
          <ac:spMkLst>
            <pc:docMk/>
            <pc:sldMk cId="3007313377" sldId="256"/>
            <ac:spMk id="2" creationId="{00000000-0000-0000-0000-000000000000}"/>
          </ac:spMkLst>
        </pc:spChg>
      </pc:sldChg>
      <pc:sldChg chg="modSp mod">
        <pc:chgData name="Nick Tregenza" userId="5d2f566a-5de6-41ae-951e-226264af6cd6" providerId="ADAL" clId="{13591BAB-9D15-4E49-8090-76BC5AB6B532}" dt="2024-11-23T22:41:53.054" v="51" actId="207"/>
        <pc:sldMkLst>
          <pc:docMk/>
          <pc:sldMk cId="3306924769" sldId="257"/>
        </pc:sldMkLst>
        <pc:spChg chg="mod">
          <ac:chgData name="Nick Tregenza" userId="5d2f566a-5de6-41ae-951e-226264af6cd6" providerId="ADAL" clId="{13591BAB-9D15-4E49-8090-76BC5AB6B532}" dt="2024-11-23T22:41:53.054" v="51" actId="207"/>
          <ac:spMkLst>
            <pc:docMk/>
            <pc:sldMk cId="3306924769" sldId="257"/>
            <ac:spMk id="2" creationId="{00000000-0000-0000-0000-000000000000}"/>
          </ac:spMkLst>
        </pc:spChg>
      </pc:sldChg>
      <pc:sldChg chg="addSp delSp modSp mod">
        <pc:chgData name="Nick Tregenza" userId="5d2f566a-5de6-41ae-951e-226264af6cd6" providerId="ADAL" clId="{13591BAB-9D15-4E49-8090-76BC5AB6B532}" dt="2024-11-23T22:57:37.260" v="689" actId="20577"/>
        <pc:sldMkLst>
          <pc:docMk/>
          <pc:sldMk cId="1989533597" sldId="265"/>
        </pc:sldMkLst>
        <pc:spChg chg="mod">
          <ac:chgData name="Nick Tregenza" userId="5d2f566a-5de6-41ae-951e-226264af6cd6" providerId="ADAL" clId="{13591BAB-9D15-4E49-8090-76BC5AB6B532}" dt="2024-11-23T22:42:02.758" v="52" actId="207"/>
          <ac:spMkLst>
            <pc:docMk/>
            <pc:sldMk cId="1989533597" sldId="265"/>
            <ac:spMk id="2" creationId="{00000000-0000-0000-0000-000000000000}"/>
          </ac:spMkLst>
        </pc:spChg>
        <pc:spChg chg="mod">
          <ac:chgData name="Nick Tregenza" userId="5d2f566a-5de6-41ae-951e-226264af6cd6" providerId="ADAL" clId="{13591BAB-9D15-4E49-8090-76BC5AB6B532}" dt="2024-11-23T22:57:37.260" v="689" actId="20577"/>
          <ac:spMkLst>
            <pc:docMk/>
            <pc:sldMk cId="1989533597" sldId="265"/>
            <ac:spMk id="3" creationId="{00000000-0000-0000-0000-000000000000}"/>
          </ac:spMkLst>
        </pc:spChg>
      </pc:sldChg>
      <pc:sldChg chg="setBg">
        <pc:chgData name="Nick Tregenza" userId="5d2f566a-5de6-41ae-951e-226264af6cd6" providerId="ADAL" clId="{13591BAB-9D15-4E49-8090-76BC5AB6B532}" dt="2024-11-23T22:41:12.679" v="47"/>
        <pc:sldMkLst>
          <pc:docMk/>
          <pc:sldMk cId="2370148094" sldId="272"/>
        </pc:sldMkLst>
      </pc:sldChg>
      <pc:sldChg chg="modSp">
        <pc:chgData name="Nick Tregenza" userId="5d2f566a-5de6-41ae-951e-226264af6cd6" providerId="ADAL" clId="{13591BAB-9D15-4E49-8090-76BC5AB6B532}" dt="2024-11-23T22:34:04.737" v="0" actId="12"/>
        <pc:sldMkLst>
          <pc:docMk/>
          <pc:sldMk cId="4192952343" sldId="274"/>
        </pc:sldMkLst>
        <pc:spChg chg="mod">
          <ac:chgData name="Nick Tregenza" userId="5d2f566a-5de6-41ae-951e-226264af6cd6" providerId="ADAL" clId="{13591BAB-9D15-4E49-8090-76BC5AB6B532}" dt="2024-11-23T22:34:04.737" v="0" actId="12"/>
          <ac:spMkLst>
            <pc:docMk/>
            <pc:sldMk cId="4192952343" sldId="274"/>
            <ac:spMk id="3" creationId="{00000000-0000-0000-0000-000000000000}"/>
          </ac:spMkLst>
        </pc:spChg>
      </pc:sldChg>
      <pc:sldChg chg="modSp mod setBg">
        <pc:chgData name="Nick Tregenza" userId="5d2f566a-5de6-41ae-951e-226264af6cd6" providerId="ADAL" clId="{13591BAB-9D15-4E49-8090-76BC5AB6B532}" dt="2024-11-23T22:41:29.129" v="48" actId="207"/>
        <pc:sldMkLst>
          <pc:docMk/>
          <pc:sldMk cId="1719824417" sldId="275"/>
        </pc:sldMkLst>
        <pc:spChg chg="mod">
          <ac:chgData name="Nick Tregenza" userId="5d2f566a-5de6-41ae-951e-226264af6cd6" providerId="ADAL" clId="{13591BAB-9D15-4E49-8090-76BC5AB6B532}" dt="2024-11-23T22:41:29.129" v="48" actId="207"/>
          <ac:spMkLst>
            <pc:docMk/>
            <pc:sldMk cId="1719824417" sldId="275"/>
            <ac:spMk id="2" creationId="{E27A8A64-FF70-C982-9F8A-B53C410BDAFF}"/>
          </ac:spMkLst>
        </pc:spChg>
        <pc:spChg chg="mod">
          <ac:chgData name="Nick Tregenza" userId="5d2f566a-5de6-41ae-951e-226264af6cd6" providerId="ADAL" clId="{13591BAB-9D15-4E49-8090-76BC5AB6B532}" dt="2024-11-23T22:36:44.758" v="42" actId="20577"/>
          <ac:spMkLst>
            <pc:docMk/>
            <pc:sldMk cId="1719824417" sldId="275"/>
            <ac:spMk id="3" creationId="{E4F4AA88-B3EE-330E-D4C4-0773D3857C67}"/>
          </ac:spMkLst>
        </pc:spChg>
      </pc:sldChg>
      <pc:sldChg chg="modSp mod">
        <pc:chgData name="Nick Tregenza" userId="5d2f566a-5de6-41ae-951e-226264af6cd6" providerId="ADAL" clId="{13591BAB-9D15-4E49-8090-76BC5AB6B532}" dt="2024-11-23T22:41:44.295" v="50" actId="207"/>
        <pc:sldMkLst>
          <pc:docMk/>
          <pc:sldMk cId="2681641035" sldId="276"/>
        </pc:sldMkLst>
        <pc:spChg chg="mod">
          <ac:chgData name="Nick Tregenza" userId="5d2f566a-5de6-41ae-951e-226264af6cd6" providerId="ADAL" clId="{13591BAB-9D15-4E49-8090-76BC5AB6B532}" dt="2024-11-23T22:41:44.295" v="50" actId="207"/>
          <ac:spMkLst>
            <pc:docMk/>
            <pc:sldMk cId="2681641035" sldId="276"/>
            <ac:spMk id="2" creationId="{4A6BFBB1-8302-104D-E54C-5AF14983D266}"/>
          </ac:spMkLst>
        </pc:spChg>
      </pc:sldChg>
      <pc:sldChg chg="modSp mod">
        <pc:chgData name="Nick Tregenza" userId="5d2f566a-5de6-41ae-951e-226264af6cd6" providerId="ADAL" clId="{13591BAB-9D15-4E49-8090-76BC5AB6B532}" dt="2024-11-23T22:41:35.959" v="49" actId="207"/>
        <pc:sldMkLst>
          <pc:docMk/>
          <pc:sldMk cId="2901324327" sldId="278"/>
        </pc:sldMkLst>
        <pc:spChg chg="mod">
          <ac:chgData name="Nick Tregenza" userId="5d2f566a-5de6-41ae-951e-226264af6cd6" providerId="ADAL" clId="{13591BAB-9D15-4E49-8090-76BC5AB6B532}" dt="2024-11-23T22:41:35.959" v="49" actId="207"/>
          <ac:spMkLst>
            <pc:docMk/>
            <pc:sldMk cId="2901324327" sldId="278"/>
            <ac:spMk id="2" creationId="{315E9E12-2AF6-48A5-823F-747963812BB8}"/>
          </ac:spMkLst>
        </pc:spChg>
      </pc:sldChg>
      <pc:sldChg chg="addSp delSp modSp mod">
        <pc:chgData name="Nick Tregenza" userId="5d2f566a-5de6-41ae-951e-226264af6cd6" providerId="ADAL" clId="{13591BAB-9D15-4E49-8090-76BC5AB6B532}" dt="2024-11-23T22:50:13.157" v="212" actId="14100"/>
        <pc:sldMkLst>
          <pc:docMk/>
          <pc:sldMk cId="1832619642" sldId="279"/>
        </pc:sldMkLst>
        <pc:spChg chg="mod">
          <ac:chgData name="Nick Tregenza" userId="5d2f566a-5de6-41ae-951e-226264af6cd6" providerId="ADAL" clId="{13591BAB-9D15-4E49-8090-76BC5AB6B532}" dt="2024-11-23T22:49:06.557" v="204" actId="207"/>
          <ac:spMkLst>
            <pc:docMk/>
            <pc:sldMk cId="1832619642" sldId="279"/>
            <ac:spMk id="2" creationId="{9BFFE281-4250-50C1-B070-ECECC6D8EF5D}"/>
          </ac:spMkLst>
        </pc:spChg>
        <pc:picChg chg="add mod ord">
          <ac:chgData name="Nick Tregenza" userId="5d2f566a-5de6-41ae-951e-226264af6cd6" providerId="ADAL" clId="{13591BAB-9D15-4E49-8090-76BC5AB6B532}" dt="2024-11-23T22:50:07.532" v="211" actId="14100"/>
          <ac:picMkLst>
            <pc:docMk/>
            <pc:sldMk cId="1832619642" sldId="279"/>
            <ac:picMk id="6" creationId="{3F0A08E1-78E8-AAC8-933E-DA0939956DDF}"/>
          </ac:picMkLst>
        </pc:picChg>
        <pc:cxnChg chg="mod">
          <ac:chgData name="Nick Tregenza" userId="5d2f566a-5de6-41ae-951e-226264af6cd6" providerId="ADAL" clId="{13591BAB-9D15-4E49-8090-76BC5AB6B532}" dt="2024-11-23T22:50:13.157" v="212" actId="14100"/>
          <ac:cxnSpMkLst>
            <pc:docMk/>
            <pc:sldMk cId="1832619642" sldId="279"/>
            <ac:cxnSpMk id="8" creationId="{58D051BF-0DE5-4D08-6D15-BD855D14B478}"/>
          </ac:cxnSpMkLst>
        </pc:cxnChg>
      </pc:sldChg>
      <pc:sldChg chg="addSp modSp new mod">
        <pc:chgData name="Nick Tregenza" userId="5d2f566a-5de6-41ae-951e-226264af6cd6" providerId="ADAL" clId="{13591BAB-9D15-4E49-8090-76BC5AB6B532}" dt="2024-11-23T22:59:56.460" v="834" actId="20577"/>
        <pc:sldMkLst>
          <pc:docMk/>
          <pc:sldMk cId="3463457774" sldId="280"/>
        </pc:sldMkLst>
        <pc:spChg chg="mod">
          <ac:chgData name="Nick Tregenza" userId="5d2f566a-5de6-41ae-951e-226264af6cd6" providerId="ADAL" clId="{13591BAB-9D15-4E49-8090-76BC5AB6B532}" dt="2024-11-23T22:59:38.307" v="830" actId="20577"/>
          <ac:spMkLst>
            <pc:docMk/>
            <pc:sldMk cId="3463457774" sldId="280"/>
            <ac:spMk id="2" creationId="{2D59C46E-8AE5-7169-2666-54BDC024EEC3}"/>
          </ac:spMkLst>
        </pc:spChg>
        <pc:spChg chg="mod">
          <ac:chgData name="Nick Tregenza" userId="5d2f566a-5de6-41ae-951e-226264af6cd6" providerId="ADAL" clId="{13591BAB-9D15-4E49-8090-76BC5AB6B532}" dt="2024-11-23T22:59:56.460" v="834" actId="20577"/>
          <ac:spMkLst>
            <pc:docMk/>
            <pc:sldMk cId="3463457774" sldId="280"/>
            <ac:spMk id="3" creationId="{940A51DF-4CFD-519C-EC92-B7BA4433FACB}"/>
          </ac:spMkLst>
        </pc:spChg>
      </pc:sldChg>
      <pc:sldChg chg="addSp modSp add mod">
        <pc:chgData name="Nick Tregenza" userId="5d2f566a-5de6-41ae-951e-226264af6cd6" providerId="ADAL" clId="{13591BAB-9D15-4E49-8090-76BC5AB6B532}" dt="2024-11-23T23:08:38.348" v="1083" actId="20577"/>
        <pc:sldMkLst>
          <pc:docMk/>
          <pc:sldMk cId="931144970" sldId="281"/>
        </pc:sldMkLst>
        <pc:spChg chg="mod">
          <ac:chgData name="Nick Tregenza" userId="5d2f566a-5de6-41ae-951e-226264af6cd6" providerId="ADAL" clId="{13591BAB-9D15-4E49-8090-76BC5AB6B532}" dt="2024-11-23T23:00:26.338" v="849" actId="20577"/>
          <ac:spMkLst>
            <pc:docMk/>
            <pc:sldMk cId="931144970" sldId="281"/>
            <ac:spMk id="2" creationId="{6C25644B-AE20-D0D7-EF99-2E258B28D4CF}"/>
          </ac:spMkLst>
        </pc:spChg>
        <pc:spChg chg="mod">
          <ac:chgData name="Nick Tregenza" userId="5d2f566a-5de6-41ae-951e-226264af6cd6" providerId="ADAL" clId="{13591BAB-9D15-4E49-8090-76BC5AB6B532}" dt="2024-11-23T23:08:38.348" v="1083" actId="20577"/>
          <ac:spMkLst>
            <pc:docMk/>
            <pc:sldMk cId="931144970" sldId="281"/>
            <ac:spMk id="3" creationId="{2BC0C5BD-75E7-62F4-D1D3-533A2827CFB8}"/>
          </ac:spMkLst>
        </pc:spChg>
        <pc:picChg chg="add mod">
          <ac:chgData name="Nick Tregenza" userId="5d2f566a-5de6-41ae-951e-226264af6cd6" providerId="ADAL" clId="{13591BAB-9D15-4E49-8090-76BC5AB6B532}" dt="2024-11-23T23:03:26.625" v="962" actId="1076"/>
          <ac:picMkLst>
            <pc:docMk/>
            <pc:sldMk cId="931144970" sldId="281"/>
            <ac:picMk id="4" creationId="{13CF59EE-E5AB-E6FB-29CC-F0BC5F1486EC}"/>
          </ac:picMkLst>
        </pc:picChg>
        <pc:cxnChg chg="add mod">
          <ac:chgData name="Nick Tregenza" userId="5d2f566a-5de6-41ae-951e-226264af6cd6" providerId="ADAL" clId="{13591BAB-9D15-4E49-8090-76BC5AB6B532}" dt="2024-11-23T23:07:09.056" v="964" actId="14100"/>
          <ac:cxnSpMkLst>
            <pc:docMk/>
            <pc:sldMk cId="931144970" sldId="281"/>
            <ac:cxnSpMk id="5" creationId="{6A930AF8-C870-C0A1-B98B-CAAEE848BF7D}"/>
          </ac:cxnSpMkLst>
        </pc:cxnChg>
      </pc:sldChg>
      <pc:sldChg chg="add del">
        <pc:chgData name="Nick Tregenza" userId="5d2f566a-5de6-41ae-951e-226264af6cd6" providerId="ADAL" clId="{13591BAB-9D15-4E49-8090-76BC5AB6B532}" dt="2024-11-23T23:01:46.942" v="921"/>
        <pc:sldMkLst>
          <pc:docMk/>
          <pc:sldMk cId="166343541" sldId="282"/>
        </pc:sldMkLst>
      </pc:sldChg>
      <pc:sldMasterChg chg="setBg modSldLayout">
        <pc:chgData name="Nick Tregenza" userId="5d2f566a-5de6-41ae-951e-226264af6cd6" providerId="ADAL" clId="{13591BAB-9D15-4E49-8090-76BC5AB6B532}" dt="2024-11-23T22:41:12.679" v="47"/>
        <pc:sldMasterMkLst>
          <pc:docMk/>
          <pc:sldMasterMk cId="1865839317" sldId="2147483648"/>
        </pc:sldMasterMkLst>
        <pc:sldLayoutChg chg="setBg">
          <pc:chgData name="Nick Tregenza" userId="5d2f566a-5de6-41ae-951e-226264af6cd6" providerId="ADAL" clId="{13591BAB-9D15-4E49-8090-76BC5AB6B532}" dt="2024-11-23T22:41:12.679" v="47"/>
          <pc:sldLayoutMkLst>
            <pc:docMk/>
            <pc:sldMasterMk cId="1865839317" sldId="2147483648"/>
            <pc:sldLayoutMk cId="3794655376" sldId="2147483649"/>
          </pc:sldLayoutMkLst>
        </pc:sldLayoutChg>
        <pc:sldLayoutChg chg="setBg">
          <pc:chgData name="Nick Tregenza" userId="5d2f566a-5de6-41ae-951e-226264af6cd6" providerId="ADAL" clId="{13591BAB-9D15-4E49-8090-76BC5AB6B532}" dt="2024-11-23T22:41:12.679" v="47"/>
          <pc:sldLayoutMkLst>
            <pc:docMk/>
            <pc:sldMasterMk cId="1865839317" sldId="2147483648"/>
            <pc:sldLayoutMk cId="3324617338" sldId="2147483650"/>
          </pc:sldLayoutMkLst>
        </pc:sldLayoutChg>
        <pc:sldLayoutChg chg="setBg">
          <pc:chgData name="Nick Tregenza" userId="5d2f566a-5de6-41ae-951e-226264af6cd6" providerId="ADAL" clId="{13591BAB-9D15-4E49-8090-76BC5AB6B532}" dt="2024-11-23T22:41:12.679" v="47"/>
          <pc:sldLayoutMkLst>
            <pc:docMk/>
            <pc:sldMasterMk cId="1865839317" sldId="2147483648"/>
            <pc:sldLayoutMk cId="2895969224" sldId="2147483651"/>
          </pc:sldLayoutMkLst>
        </pc:sldLayoutChg>
        <pc:sldLayoutChg chg="setBg">
          <pc:chgData name="Nick Tregenza" userId="5d2f566a-5de6-41ae-951e-226264af6cd6" providerId="ADAL" clId="{13591BAB-9D15-4E49-8090-76BC5AB6B532}" dt="2024-11-23T22:41:12.679" v="47"/>
          <pc:sldLayoutMkLst>
            <pc:docMk/>
            <pc:sldMasterMk cId="1865839317" sldId="2147483648"/>
            <pc:sldLayoutMk cId="811585488" sldId="2147483652"/>
          </pc:sldLayoutMkLst>
        </pc:sldLayoutChg>
        <pc:sldLayoutChg chg="setBg">
          <pc:chgData name="Nick Tregenza" userId="5d2f566a-5de6-41ae-951e-226264af6cd6" providerId="ADAL" clId="{13591BAB-9D15-4E49-8090-76BC5AB6B532}" dt="2024-11-23T22:41:12.679" v="47"/>
          <pc:sldLayoutMkLst>
            <pc:docMk/>
            <pc:sldMasterMk cId="1865839317" sldId="2147483648"/>
            <pc:sldLayoutMk cId="888394235" sldId="2147483653"/>
          </pc:sldLayoutMkLst>
        </pc:sldLayoutChg>
        <pc:sldLayoutChg chg="setBg">
          <pc:chgData name="Nick Tregenza" userId="5d2f566a-5de6-41ae-951e-226264af6cd6" providerId="ADAL" clId="{13591BAB-9D15-4E49-8090-76BC5AB6B532}" dt="2024-11-23T22:41:12.679" v="47"/>
          <pc:sldLayoutMkLst>
            <pc:docMk/>
            <pc:sldMasterMk cId="1865839317" sldId="2147483648"/>
            <pc:sldLayoutMk cId="2589798949" sldId="2147483654"/>
          </pc:sldLayoutMkLst>
        </pc:sldLayoutChg>
        <pc:sldLayoutChg chg="setBg">
          <pc:chgData name="Nick Tregenza" userId="5d2f566a-5de6-41ae-951e-226264af6cd6" providerId="ADAL" clId="{13591BAB-9D15-4E49-8090-76BC5AB6B532}" dt="2024-11-23T22:41:12.679" v="47"/>
          <pc:sldLayoutMkLst>
            <pc:docMk/>
            <pc:sldMasterMk cId="1865839317" sldId="2147483648"/>
            <pc:sldLayoutMk cId="4012393012" sldId="2147483655"/>
          </pc:sldLayoutMkLst>
        </pc:sldLayoutChg>
        <pc:sldLayoutChg chg="setBg">
          <pc:chgData name="Nick Tregenza" userId="5d2f566a-5de6-41ae-951e-226264af6cd6" providerId="ADAL" clId="{13591BAB-9D15-4E49-8090-76BC5AB6B532}" dt="2024-11-23T22:41:12.679" v="47"/>
          <pc:sldLayoutMkLst>
            <pc:docMk/>
            <pc:sldMasterMk cId="1865839317" sldId="2147483648"/>
            <pc:sldLayoutMk cId="2884793001" sldId="2147483656"/>
          </pc:sldLayoutMkLst>
        </pc:sldLayoutChg>
        <pc:sldLayoutChg chg="setBg">
          <pc:chgData name="Nick Tregenza" userId="5d2f566a-5de6-41ae-951e-226264af6cd6" providerId="ADAL" clId="{13591BAB-9D15-4E49-8090-76BC5AB6B532}" dt="2024-11-23T22:41:12.679" v="47"/>
          <pc:sldLayoutMkLst>
            <pc:docMk/>
            <pc:sldMasterMk cId="1865839317" sldId="2147483648"/>
            <pc:sldLayoutMk cId="10934842" sldId="2147483657"/>
          </pc:sldLayoutMkLst>
        </pc:sldLayoutChg>
        <pc:sldLayoutChg chg="setBg">
          <pc:chgData name="Nick Tregenza" userId="5d2f566a-5de6-41ae-951e-226264af6cd6" providerId="ADAL" clId="{13591BAB-9D15-4E49-8090-76BC5AB6B532}" dt="2024-11-23T22:41:12.679" v="47"/>
          <pc:sldLayoutMkLst>
            <pc:docMk/>
            <pc:sldMasterMk cId="1865839317" sldId="2147483648"/>
            <pc:sldLayoutMk cId="1990666607" sldId="2147483658"/>
          </pc:sldLayoutMkLst>
        </pc:sldLayoutChg>
        <pc:sldLayoutChg chg="setBg">
          <pc:chgData name="Nick Tregenza" userId="5d2f566a-5de6-41ae-951e-226264af6cd6" providerId="ADAL" clId="{13591BAB-9D15-4E49-8090-76BC5AB6B532}" dt="2024-11-23T22:41:12.679" v="47"/>
          <pc:sldLayoutMkLst>
            <pc:docMk/>
            <pc:sldMasterMk cId="1865839317" sldId="2147483648"/>
            <pc:sldLayoutMk cId="1185396089" sldId="2147483659"/>
          </pc:sldLayoutMkLst>
        </pc:sldLayoutChg>
      </pc:sldMasterChg>
    </pc:docChg>
  </pc:docChgLst>
  <pc:docChgLst>
    <pc:chgData name="Nick Tregenza" userId="5d2f566a-5de6-41ae-951e-226264af6cd6" providerId="ADAL" clId="{7D23851B-9359-4715-B9AC-6B0AB1E376DA}"/>
    <pc:docChg chg="undo custSel addSld delSld modSld">
      <pc:chgData name="Nick Tregenza" userId="5d2f566a-5de6-41ae-951e-226264af6cd6" providerId="ADAL" clId="{7D23851B-9359-4715-B9AC-6B0AB1E376DA}" dt="2023-07-25T20:39:15.176" v="3281" actId="1076"/>
      <pc:docMkLst>
        <pc:docMk/>
      </pc:docMkLst>
      <pc:sldChg chg="modSp mod">
        <pc:chgData name="Nick Tregenza" userId="5d2f566a-5de6-41ae-951e-226264af6cd6" providerId="ADAL" clId="{7D23851B-9359-4715-B9AC-6B0AB1E376DA}" dt="2023-07-25T20:37:46.432" v="3273" actId="207"/>
        <pc:sldMkLst>
          <pc:docMk/>
          <pc:sldMk cId="3007313377" sldId="256"/>
        </pc:sldMkLst>
      </pc:sldChg>
      <pc:sldChg chg="del">
        <pc:chgData name="Nick Tregenza" userId="5d2f566a-5de6-41ae-951e-226264af6cd6" providerId="ADAL" clId="{7D23851B-9359-4715-B9AC-6B0AB1E376DA}" dt="2023-07-25T18:27:05.646" v="2280" actId="47"/>
        <pc:sldMkLst>
          <pc:docMk/>
          <pc:sldMk cId="1899366582" sldId="258"/>
        </pc:sldMkLst>
      </pc:sldChg>
      <pc:sldChg chg="del">
        <pc:chgData name="Nick Tregenza" userId="5d2f566a-5de6-41ae-951e-226264af6cd6" providerId="ADAL" clId="{7D23851B-9359-4715-B9AC-6B0AB1E376DA}" dt="2023-07-25T18:25:06.052" v="2267" actId="47"/>
        <pc:sldMkLst>
          <pc:docMk/>
          <pc:sldMk cId="2425875536" sldId="259"/>
        </pc:sldMkLst>
      </pc:sldChg>
      <pc:sldChg chg="del">
        <pc:chgData name="Nick Tregenza" userId="5d2f566a-5de6-41ae-951e-226264af6cd6" providerId="ADAL" clId="{7D23851B-9359-4715-B9AC-6B0AB1E376DA}" dt="2023-07-25T18:27:12.321" v="2281" actId="47"/>
        <pc:sldMkLst>
          <pc:docMk/>
          <pc:sldMk cId="2462610781" sldId="260"/>
        </pc:sldMkLst>
      </pc:sldChg>
      <pc:sldChg chg="del">
        <pc:chgData name="Nick Tregenza" userId="5d2f566a-5de6-41ae-951e-226264af6cd6" providerId="ADAL" clId="{7D23851B-9359-4715-B9AC-6B0AB1E376DA}" dt="2023-07-25T18:27:22.158" v="2283" actId="47"/>
        <pc:sldMkLst>
          <pc:docMk/>
          <pc:sldMk cId="657726658" sldId="261"/>
        </pc:sldMkLst>
      </pc:sldChg>
      <pc:sldChg chg="del">
        <pc:chgData name="Nick Tregenza" userId="5d2f566a-5de6-41ae-951e-226264af6cd6" providerId="ADAL" clId="{7D23851B-9359-4715-B9AC-6B0AB1E376DA}" dt="2023-07-25T18:27:14.376" v="2282" actId="47"/>
        <pc:sldMkLst>
          <pc:docMk/>
          <pc:sldMk cId="4097349120" sldId="262"/>
        </pc:sldMkLst>
      </pc:sldChg>
      <pc:sldChg chg="del">
        <pc:chgData name="Nick Tregenza" userId="5d2f566a-5de6-41ae-951e-226264af6cd6" providerId="ADAL" clId="{7D23851B-9359-4715-B9AC-6B0AB1E376DA}" dt="2023-07-25T18:27:26.987" v="2284" actId="47"/>
        <pc:sldMkLst>
          <pc:docMk/>
          <pc:sldMk cId="3731613726" sldId="263"/>
        </pc:sldMkLst>
      </pc:sldChg>
      <pc:sldChg chg="del">
        <pc:chgData name="Nick Tregenza" userId="5d2f566a-5de6-41ae-951e-226264af6cd6" providerId="ADAL" clId="{7D23851B-9359-4715-B9AC-6B0AB1E376DA}" dt="2023-07-25T18:23:24.900" v="2208" actId="47"/>
        <pc:sldMkLst>
          <pc:docMk/>
          <pc:sldMk cId="3954322534" sldId="264"/>
        </pc:sldMkLst>
      </pc:sldChg>
      <pc:sldChg chg="addSp delSp modSp mod">
        <pc:chgData name="Nick Tregenza" userId="5d2f566a-5de6-41ae-951e-226264af6cd6" providerId="ADAL" clId="{7D23851B-9359-4715-B9AC-6B0AB1E376DA}" dt="2023-07-25T20:00:49.104" v="2897" actId="14100"/>
        <pc:sldMkLst>
          <pc:docMk/>
          <pc:sldMk cId="1989533597" sldId="265"/>
        </pc:sldMkLst>
      </pc:sldChg>
      <pc:sldChg chg="del">
        <pc:chgData name="Nick Tregenza" userId="5d2f566a-5de6-41ae-951e-226264af6cd6" providerId="ADAL" clId="{7D23851B-9359-4715-B9AC-6B0AB1E376DA}" dt="2023-07-25T18:24:55.955" v="2266" actId="47"/>
        <pc:sldMkLst>
          <pc:docMk/>
          <pc:sldMk cId="290284256" sldId="266"/>
        </pc:sldMkLst>
      </pc:sldChg>
      <pc:sldChg chg="del">
        <pc:chgData name="Nick Tregenza" userId="5d2f566a-5de6-41ae-951e-226264af6cd6" providerId="ADAL" clId="{7D23851B-9359-4715-B9AC-6B0AB1E376DA}" dt="2023-07-25T18:23:32.290" v="2209" actId="47"/>
        <pc:sldMkLst>
          <pc:docMk/>
          <pc:sldMk cId="3927750786" sldId="267"/>
        </pc:sldMkLst>
      </pc:sldChg>
      <pc:sldChg chg="del">
        <pc:chgData name="Nick Tregenza" userId="5d2f566a-5de6-41ae-951e-226264af6cd6" providerId="ADAL" clId="{7D23851B-9359-4715-B9AC-6B0AB1E376DA}" dt="2023-07-25T18:36:04.817" v="2701" actId="47"/>
        <pc:sldMkLst>
          <pc:docMk/>
          <pc:sldMk cId="3540016444" sldId="268"/>
        </pc:sldMkLst>
      </pc:sldChg>
      <pc:sldChg chg="delSp modSp del mod">
        <pc:chgData name="Nick Tregenza" userId="5d2f566a-5de6-41ae-951e-226264af6cd6" providerId="ADAL" clId="{7D23851B-9359-4715-B9AC-6B0AB1E376DA}" dt="2023-07-25T18:36:15.477" v="2702" actId="47"/>
        <pc:sldMkLst>
          <pc:docMk/>
          <pc:sldMk cId="1529867702" sldId="269"/>
        </pc:sldMkLst>
      </pc:sldChg>
      <pc:sldChg chg="del">
        <pc:chgData name="Nick Tregenza" userId="5d2f566a-5de6-41ae-951e-226264af6cd6" providerId="ADAL" clId="{7D23851B-9359-4715-B9AC-6B0AB1E376DA}" dt="2023-07-25T18:26:56.490" v="2279" actId="47"/>
        <pc:sldMkLst>
          <pc:docMk/>
          <pc:sldMk cId="316166108" sldId="270"/>
        </pc:sldMkLst>
      </pc:sldChg>
      <pc:sldChg chg="del">
        <pc:chgData name="Nick Tregenza" userId="5d2f566a-5de6-41ae-951e-226264af6cd6" providerId="ADAL" clId="{7D23851B-9359-4715-B9AC-6B0AB1E376DA}" dt="2023-07-25T18:25:18.882" v="2268" actId="47"/>
        <pc:sldMkLst>
          <pc:docMk/>
          <pc:sldMk cId="1621012688" sldId="271"/>
        </pc:sldMkLst>
      </pc:sldChg>
      <pc:sldChg chg="del">
        <pc:chgData name="Nick Tregenza" userId="5d2f566a-5de6-41ae-951e-226264af6cd6" providerId="ADAL" clId="{7D23851B-9359-4715-B9AC-6B0AB1E376DA}" dt="2023-07-25T18:27:32.057" v="2285" actId="47"/>
        <pc:sldMkLst>
          <pc:docMk/>
          <pc:sldMk cId="4250276445" sldId="273"/>
        </pc:sldMkLst>
      </pc:sldChg>
      <pc:sldChg chg="addSp delSp modSp mod modAnim">
        <pc:chgData name="Nick Tregenza" userId="5d2f566a-5de6-41ae-951e-226264af6cd6" providerId="ADAL" clId="{7D23851B-9359-4715-B9AC-6B0AB1E376DA}" dt="2023-07-25T20:39:15.176" v="3281" actId="1076"/>
        <pc:sldMkLst>
          <pc:docMk/>
          <pc:sldMk cId="4192952343" sldId="274"/>
        </pc:sldMkLst>
      </pc:sldChg>
      <pc:sldChg chg="modSp new mod">
        <pc:chgData name="Nick Tregenza" userId="5d2f566a-5de6-41ae-951e-226264af6cd6" providerId="ADAL" clId="{7D23851B-9359-4715-B9AC-6B0AB1E376DA}" dt="2023-07-25T20:38:47.688" v="3278" actId="113"/>
        <pc:sldMkLst>
          <pc:docMk/>
          <pc:sldMk cId="1719824417" sldId="275"/>
        </pc:sldMkLst>
      </pc:sldChg>
      <pc:sldChg chg="modSp new mod">
        <pc:chgData name="Nick Tregenza" userId="5d2f566a-5de6-41ae-951e-226264af6cd6" providerId="ADAL" clId="{7D23851B-9359-4715-B9AC-6B0AB1E376DA}" dt="2023-07-25T20:38:11.520" v="3275" actId="113"/>
        <pc:sldMkLst>
          <pc:docMk/>
          <pc:sldMk cId="2681641035" sldId="276"/>
        </pc:sldMkLst>
      </pc:sldChg>
      <pc:sldChg chg="modSp new del mod">
        <pc:chgData name="Nick Tregenza" userId="5d2f566a-5de6-41ae-951e-226264af6cd6" providerId="ADAL" clId="{7D23851B-9359-4715-B9AC-6B0AB1E376DA}" dt="2023-07-25T18:23:15.935" v="2207" actId="47"/>
        <pc:sldMkLst>
          <pc:docMk/>
          <pc:sldMk cId="3721623689" sldId="277"/>
        </pc:sldMkLst>
      </pc:sldChg>
      <pc:sldChg chg="modSp new mod">
        <pc:chgData name="Nick Tregenza" userId="5d2f566a-5de6-41ae-951e-226264af6cd6" providerId="ADAL" clId="{7D23851B-9359-4715-B9AC-6B0AB1E376DA}" dt="2023-07-25T20:38:20.424" v="3276" actId="113"/>
        <pc:sldMkLst>
          <pc:docMk/>
          <pc:sldMk cId="2901324327" sldId="278"/>
        </pc:sldMkLst>
      </pc:sldChg>
      <pc:sldChg chg="addSp modSp new mod">
        <pc:chgData name="Nick Tregenza" userId="5d2f566a-5de6-41ae-951e-226264af6cd6" providerId="ADAL" clId="{7D23851B-9359-4715-B9AC-6B0AB1E376DA}" dt="2023-07-25T20:38:57.768" v="3280" actId="113"/>
        <pc:sldMkLst>
          <pc:docMk/>
          <pc:sldMk cId="1832619642" sldId="27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39D8-4BC5-429D-B45D-A586187CD75A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BA05-1073-4DB6-B136-D8D018185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655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39D8-4BC5-429D-B45D-A586187CD75A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BA05-1073-4DB6-B136-D8D018185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66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39D8-4BC5-429D-B45D-A586187CD75A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BA05-1073-4DB6-B136-D8D018185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396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39D8-4BC5-429D-B45D-A586187CD75A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BA05-1073-4DB6-B136-D8D018185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617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39D8-4BC5-429D-B45D-A586187CD75A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BA05-1073-4DB6-B136-D8D018185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969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39D8-4BC5-429D-B45D-A586187CD75A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BA05-1073-4DB6-B136-D8D018185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58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39D8-4BC5-429D-B45D-A586187CD75A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BA05-1073-4DB6-B136-D8D018185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394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39D8-4BC5-429D-B45D-A586187CD75A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BA05-1073-4DB6-B136-D8D018185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79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39D8-4BC5-429D-B45D-A586187CD75A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BA05-1073-4DB6-B136-D8D018185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393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39D8-4BC5-429D-B45D-A586187CD75A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BA05-1073-4DB6-B136-D8D018185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79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39D8-4BC5-429D-B45D-A586187CD75A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BA05-1073-4DB6-B136-D8D018185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239D8-4BC5-429D-B45D-A586187CD75A}" type="datetimeFigureOut">
              <a:rPr lang="en-GB" smtClean="0"/>
              <a:t>06/01/2025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3BA05-1073-4DB6-B136-D8D018185E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83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mZp-8F7mAo" TargetMode="External"/><Relationship Id="rId2" Type="http://schemas.openxmlformats.org/officeDocument/2006/relationships/hyperlink" Target="https://www.youtube.com/watch?v=d0M36c5oFL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tEf_nNuqW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fd8YR4ILsc&amp;t=292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5244" y="4860661"/>
            <a:ext cx="10854965" cy="9636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F-POD Project Data Management</a:t>
            </a:r>
          </a:p>
        </p:txBody>
      </p:sp>
    </p:spTree>
    <p:extLst>
      <p:ext uri="{BB962C8B-B14F-4D97-AF65-F5344CB8AC3E}">
        <p14:creationId xmlns:p14="http://schemas.microsoft.com/office/powerpoint/2010/main" val="3007313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17F91-DB18-BF65-3985-83092298C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644B-AE20-D0D7-EF99-2E258B28D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solidFill>
                  <a:schemeClr val="accent5">
                    <a:lumMod val="75000"/>
                  </a:schemeClr>
                </a:solidFill>
              </a:rPr>
              <a:t>Data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0C5BD-75E7-62F4-D1D3-533A2827C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5820"/>
            <a:ext cx="6448720" cy="3560309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At some point the error risk reports on each file must be listed and checked. See the video on this.</a:t>
            </a:r>
          </a:p>
          <a:p>
            <a:r>
              <a:rPr lang="en-GB" dirty="0"/>
              <a:t>Carry out detailed validation where needed – see this video on the Chelonia YouTube site: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https://www.youtube.com/watch?v=d0M36c5oFLU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And this video explains how to quickly step through a statically valid set of points in your data: 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https://www.youtube.com/watch?v=RmZp-8F7mAo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CF59EE-E5AB-E6FB-29CC-F0BC5F148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978" y="2811544"/>
            <a:ext cx="7171700" cy="332030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A930AF8-C870-C0A1-B98B-CAAEE848BF7D}"/>
              </a:ext>
            </a:extLst>
          </p:cNvPr>
          <p:cNvCxnSpPr>
            <a:cxnSpLocks/>
          </p:cNvCxnSpPr>
          <p:nvPr/>
        </p:nvCxnSpPr>
        <p:spPr>
          <a:xfrm>
            <a:off x="6669464" y="2714920"/>
            <a:ext cx="617456" cy="2286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144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763254">
            <a:off x="7057600" y="4444082"/>
            <a:ext cx="486203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282C31">
                    <a:alpha val="23000"/>
                  </a:srgbClr>
                </a:solidFill>
                <a:latin typeface="Arial Black" panose="020B0A04020102020204" pitchFamily="34" charset="0"/>
                <a:ea typeface="Malgun Gothic" panose="020B0503020000020004" pitchFamily="34" charset="-127"/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37014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662" y="324120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782" y="1426956"/>
            <a:ext cx="11252200" cy="4812208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GB" dirty="0"/>
              <a:t>Have a Data Manager</a:t>
            </a:r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en-GB" dirty="0"/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GB" dirty="0"/>
              <a:t>Have site names that are specific, easy to use, and are used with 100% consistency. Train all who read SD cards to use these. 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GB" dirty="0"/>
              <a:t>Have a plan for sending all the data to the Data Manager.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GB" dirty="0"/>
              <a:t>Have a location to store a fully backed copy of all data.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GB" dirty="0"/>
              <a:t>If relevant - have an agreement on access to and use of the data.</a:t>
            </a:r>
          </a:p>
        </p:txBody>
      </p:sp>
    </p:spTree>
    <p:extLst>
      <p:ext uri="{BB962C8B-B14F-4D97-AF65-F5344CB8AC3E}">
        <p14:creationId xmlns:p14="http://schemas.microsoft.com/office/powerpoint/2010/main" val="419295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E9E12-2AF6-48A5-823F-747963812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Data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100FF-4704-A40E-E39C-5164B4D14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File naming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File checking*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File cropping*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Recording files and metadata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KERNO-F processing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Archiving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Data validation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Data export and analysis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Tasks 2-6 … normally done by Data manager.  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1324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BFBB1-8302-104D-E54C-5AF14983D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Data directories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87718-0B34-66EF-9072-322125F3F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405" y="1575498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GB" dirty="0"/>
              <a:t>‘</a:t>
            </a:r>
            <a:r>
              <a:rPr lang="en-GB" dirty="0" err="1">
                <a:solidFill>
                  <a:srgbClr val="002060"/>
                </a:solidFill>
              </a:rPr>
              <a:t>ProjectDirectory</a:t>
            </a:r>
            <a:r>
              <a:rPr lang="en-GB" dirty="0"/>
              <a:t>’</a:t>
            </a:r>
          </a:p>
          <a:p>
            <a:pPr lvl="1"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dirty="0"/>
              <a:t>‘</a:t>
            </a:r>
            <a:r>
              <a:rPr lang="en-GB" dirty="0">
                <a:solidFill>
                  <a:srgbClr val="002060"/>
                </a:solidFill>
              </a:rPr>
              <a:t>FP1Uploads</a:t>
            </a:r>
            <a:r>
              <a:rPr lang="en-GB" dirty="0"/>
              <a:t>’ - newly received FP1 files.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dirty="0"/>
              <a:t>‘</a:t>
            </a:r>
            <a:r>
              <a:rPr lang="en-GB" dirty="0">
                <a:solidFill>
                  <a:srgbClr val="002060"/>
                </a:solidFill>
              </a:rPr>
              <a:t>Docs</a:t>
            </a:r>
            <a:r>
              <a:rPr lang="en-GB" dirty="0"/>
              <a:t>’  - everything except FP1 and FP3 files. Includes metadata. Can have any sub-directories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GB" dirty="0"/>
              <a:t>‘</a:t>
            </a:r>
            <a:r>
              <a:rPr lang="en-GB" dirty="0">
                <a:solidFill>
                  <a:srgbClr val="002060"/>
                </a:solidFill>
              </a:rPr>
              <a:t>Useful files</a:t>
            </a:r>
            <a:r>
              <a:rPr lang="en-GB" dirty="0"/>
              <a:t>’ – the definitive set of cropped and checked data files, FP1, FP3, and associated map files (.f1m, .f3m). No subdirectories.  </a:t>
            </a:r>
          </a:p>
          <a:p>
            <a:pPr>
              <a:lnSpc>
                <a:spcPct val="100000"/>
              </a:lnSpc>
            </a:pPr>
            <a:r>
              <a:rPr lang="en-GB" dirty="0"/>
              <a:t>Backup archive – of at least ‘useful files’ and ‘Docs’</a:t>
            </a:r>
          </a:p>
        </p:txBody>
      </p:sp>
    </p:spTree>
    <p:extLst>
      <p:ext uri="{BB962C8B-B14F-4D97-AF65-F5344CB8AC3E}">
        <p14:creationId xmlns:p14="http://schemas.microsoft.com/office/powerpoint/2010/main" val="2681641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A8A64-FF70-C982-9F8A-B53C410BD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What the Data Manager does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4AA88-B3EE-330E-D4C4-0773D3857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172" y="1825625"/>
            <a:ext cx="1115322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sz="2000" dirty="0"/>
              <a:t>Examine all new FP1 files, checking for:</a:t>
            </a:r>
          </a:p>
          <a:p>
            <a:pPr lvl="1"/>
            <a:r>
              <a:rPr lang="en-GB" sz="1800" dirty="0"/>
              <a:t>Evidence the deployment is normal – dates, angles, temperatures, data volume are as expected.</a:t>
            </a:r>
          </a:p>
          <a:p>
            <a:pPr lvl="1"/>
            <a:r>
              <a:rPr lang="en-GB" sz="1800" dirty="0"/>
              <a:t>File name fits policy for project.</a:t>
            </a:r>
          </a:p>
          <a:p>
            <a:pPr lvl="1"/>
            <a:r>
              <a:rPr lang="en-GB" sz="1800" dirty="0"/>
              <a:t>Add any notes, water depth, etc. required.</a:t>
            </a:r>
          </a:p>
          <a:p>
            <a:pPr lvl="1"/>
            <a:r>
              <a:rPr lang="en-GB" sz="1800" dirty="0"/>
              <a:t>Add site code*</a:t>
            </a:r>
          </a:p>
          <a:p>
            <a:r>
              <a:rPr lang="en-GB" sz="2000" dirty="0"/>
              <a:t>Crop file end(s).</a:t>
            </a:r>
          </a:p>
          <a:p>
            <a:r>
              <a:rPr lang="en-GB" sz="2000" dirty="0"/>
              <a:t>Put the cropped FP1 in ‘Useful files’ and process it through KERNO-F using any special settings that have been chosen (normally there will be none).</a:t>
            </a:r>
          </a:p>
          <a:p>
            <a:r>
              <a:rPr lang="en-GB" sz="2000" dirty="0"/>
              <a:t>Examine the new FP3 file:</a:t>
            </a:r>
          </a:p>
          <a:p>
            <a:pPr lvl="1"/>
            <a:r>
              <a:rPr lang="en-GB" sz="1800" dirty="0"/>
              <a:t>Check the time distribution of ‘</a:t>
            </a:r>
            <a:r>
              <a:rPr lang="en-GB" sz="1800" dirty="0" err="1"/>
              <a:t>LowQ</a:t>
            </a:r>
            <a:r>
              <a:rPr lang="en-GB" sz="1800" dirty="0"/>
              <a:t>’ trains matches higher Q classes.</a:t>
            </a:r>
          </a:p>
          <a:p>
            <a:pPr lvl="1"/>
            <a:r>
              <a:rPr lang="en-GB" sz="1800" dirty="0"/>
              <a:t>Check the time distribution of trains of ‘unclassed’ species matches the other classes.</a:t>
            </a:r>
          </a:p>
          <a:p>
            <a:pPr lvl="1"/>
            <a:r>
              <a:rPr lang="en-GB" sz="1800" dirty="0"/>
              <a:t>Check the features shown on the Analysis page of the menu are as expected.</a:t>
            </a:r>
          </a:p>
          <a:p>
            <a:pPr lvl="1"/>
            <a:r>
              <a:rPr lang="en-GB" sz="1800" dirty="0"/>
              <a:t>Check the File warnings.</a:t>
            </a:r>
          </a:p>
          <a:p>
            <a:pPr lvl="1"/>
            <a:r>
              <a:rPr lang="en-GB" sz="1800" dirty="0"/>
              <a:t>Add any new notes arising from this to FP3 file. </a:t>
            </a:r>
          </a:p>
          <a:p>
            <a:r>
              <a:rPr lang="en-GB" sz="2200" dirty="0"/>
              <a:t>Add file information to metadata spreadsheet / database or whatever is in use.</a:t>
            </a:r>
          </a:p>
        </p:txBody>
      </p:sp>
    </p:spTree>
    <p:extLst>
      <p:ext uri="{BB962C8B-B14F-4D97-AF65-F5344CB8AC3E}">
        <p14:creationId xmlns:p14="http://schemas.microsoft.com/office/powerpoint/2010/main" val="1719824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50793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accent5">
                    <a:lumMod val="75000"/>
                  </a:schemeClr>
                </a:solidFill>
              </a:rPr>
              <a:t>File naming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1" y="2198256"/>
            <a:ext cx="1135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MbNW1 2017 3 10 FPOD_0004 file0.FP1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993857" y="2978083"/>
            <a:ext cx="211879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3289093" y="2958966"/>
            <a:ext cx="2405125" cy="0"/>
          </a:xfrm>
          <a:prstGeom prst="line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5875275" y="2958966"/>
            <a:ext cx="2857707" cy="0"/>
          </a:xfrm>
          <a:prstGeom prst="line">
            <a:avLst/>
          </a:prstGeom>
          <a:ln w="25400">
            <a:solidFill>
              <a:srgbClr val="4AFF0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8914039" y="2958966"/>
            <a:ext cx="1084325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68583" y="3029253"/>
            <a:ext cx="956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Location                        date of file start                           POD identifier                      file number      type</a:t>
            </a:r>
          </a:p>
          <a:p>
            <a:r>
              <a:rPr lang="en-GB" dirty="0"/>
              <a:t>                                                                                                                                          this deployment         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10133239" y="2958966"/>
            <a:ext cx="848797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1382" y="3675584"/>
            <a:ext cx="114432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Keep all files in </a:t>
            </a:r>
            <a:r>
              <a:rPr lang="en-GB" sz="2000" dirty="0">
                <a:solidFill>
                  <a:srgbClr val="FF0000"/>
                </a:solidFill>
              </a:rPr>
              <a:t>one</a:t>
            </a:r>
            <a:r>
              <a:rPr lang="en-GB" sz="2000" dirty="0"/>
              <a:t> directory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Use stable location names. If a site moves more than 200m a new name is needed e.g. MbNW2 etc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(If you want to use the array viewer there are rules on the first 3 characters… but files could be renamed)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Let FPOD.exe construct the name after the location part</a:t>
            </a:r>
          </a:p>
          <a:p>
            <a:endParaRPr lang="en-GB" sz="2000" dirty="0"/>
          </a:p>
          <a:p>
            <a:r>
              <a:rPr lang="en-GB" sz="2000" dirty="0"/>
              <a:t>then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File lists in Windows can be sorted by place, deployment date, POD number, or by file type, or file 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Batch exports are quick and easy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06924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50" y="260954"/>
            <a:ext cx="10515600" cy="913878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accent5">
                    <a:lumMod val="75000"/>
                  </a:schemeClr>
                </a:solidFill>
              </a:rPr>
              <a:t>Cropping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168" y="1253331"/>
            <a:ext cx="11452407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/>
              <a:t>Cropping = remove the ends of the file where the POD was not fully deployed and noise from the vessel had gone, or not yet appeared..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See the video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GB" sz="1600" dirty="0"/>
              <a:t>How to crop files: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GB" sz="1600" dirty="0">
                <a:hlinkClick r:id="rId2"/>
              </a:rPr>
              <a:t>https://www.youtube.com/watch?v=ftEf_nNuqWE</a:t>
            </a:r>
            <a:endParaRPr lang="en-GB" sz="1600" dirty="0"/>
          </a:p>
          <a:p>
            <a:pPr>
              <a:lnSpc>
                <a:spcPct val="150000"/>
              </a:lnSpc>
            </a:pPr>
            <a:r>
              <a:rPr lang="en-GB" sz="2000" dirty="0"/>
              <a:t>View the uncropped and cropped FP1 file(s) together on screen to confirm the cropping is good.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Move the cropped FP1 files to ‘Useful files’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Important: cropping should be done </a:t>
            </a:r>
            <a:r>
              <a:rPr lang="en-GB" sz="2000" i="1" dirty="0"/>
              <a:t>once only</a:t>
            </a:r>
            <a:r>
              <a:rPr lang="en-GB" sz="2000" dirty="0"/>
              <a:t> so that duplicate versions of a file are not created.</a:t>
            </a:r>
          </a:p>
          <a:p>
            <a:pPr>
              <a:lnSpc>
                <a:spcPct val="150000"/>
              </a:lnSpc>
            </a:pPr>
            <a:endParaRPr lang="en-GB" sz="2000" dirty="0"/>
          </a:p>
          <a:p>
            <a:pPr>
              <a:lnSpc>
                <a:spcPct val="150000"/>
              </a:lnSpc>
            </a:pPr>
            <a:endParaRPr lang="en-GB" sz="2000" dirty="0"/>
          </a:p>
          <a:p>
            <a:pPr marL="0" indent="0">
              <a:lnSpc>
                <a:spcPct val="150000"/>
              </a:lnSpc>
              <a:buNone/>
            </a:pPr>
            <a:endParaRPr lang="en-GB" sz="2000" dirty="0"/>
          </a:p>
          <a:p>
            <a:pPr>
              <a:lnSpc>
                <a:spcPct val="150000"/>
              </a:lnSpc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89533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0A08E1-78E8-AAC8-933E-DA0939956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442" y="3429000"/>
            <a:ext cx="7171700" cy="33203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FFE281-4250-50C1-B070-ECECC6D8E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Site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589E5-E710-8563-2554-7634A9965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83393" cy="4351338"/>
          </a:xfrm>
        </p:spPr>
        <p:txBody>
          <a:bodyPr>
            <a:normAutofit/>
          </a:bodyPr>
          <a:lstStyle/>
          <a:p>
            <a:r>
              <a:rPr lang="en-GB" sz="2000" dirty="0"/>
              <a:t>These are optional 7 character codes that should identify one specific site</a:t>
            </a:r>
          </a:p>
          <a:p>
            <a:r>
              <a:rPr lang="en-GB" sz="2000" dirty="0"/>
              <a:t>They save space in large data sets, as they can often replace long file names</a:t>
            </a:r>
          </a:p>
          <a:p>
            <a:r>
              <a:rPr lang="en-GB" sz="2000" dirty="0"/>
              <a:t>The site code can be entered when the file is made or later </a:t>
            </a:r>
          </a:p>
          <a:p>
            <a:r>
              <a:rPr lang="en-GB" sz="2000" dirty="0"/>
              <a:t>This button can change the code for a whole selection of files</a:t>
            </a:r>
          </a:p>
          <a:p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05CEBC-B849-B999-441E-1AE764583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986" y="307477"/>
            <a:ext cx="5159964" cy="128454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8D051BF-0DE5-4D08-6D15-BD855D14B478}"/>
              </a:ext>
            </a:extLst>
          </p:cNvPr>
          <p:cNvCxnSpPr>
            <a:cxnSpLocks/>
          </p:cNvCxnSpPr>
          <p:nvPr/>
        </p:nvCxnSpPr>
        <p:spPr>
          <a:xfrm>
            <a:off x="2475719" y="3337003"/>
            <a:ext cx="7280602" cy="19738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88AF20F-4E8A-909D-02B6-2698B15D3201}"/>
              </a:ext>
            </a:extLst>
          </p:cNvPr>
          <p:cNvCxnSpPr>
            <a:cxnSpLocks/>
          </p:cNvCxnSpPr>
          <p:nvPr/>
        </p:nvCxnSpPr>
        <p:spPr>
          <a:xfrm flipV="1">
            <a:off x="8807390" y="1355528"/>
            <a:ext cx="2645275" cy="6572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619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9C46E-8AE5-7169-2666-54BDC024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solidFill>
                  <a:schemeClr val="accent5">
                    <a:lumMod val="75000"/>
                  </a:schemeClr>
                </a:solidFill>
              </a:rPr>
              <a:t>KERNO-F processing and archiving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A51DF-4CFD-519C-EC92-B7BA4433F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50" y="1648845"/>
            <a:ext cx="10515600" cy="4538824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GB" dirty="0"/>
              <a:t>You may have done this before cropping a file, but it does need to be done again after the file has been cropped to remove any bias created by earlier or later detections.</a:t>
            </a:r>
          </a:p>
          <a:p>
            <a:pPr>
              <a:lnSpc>
                <a:spcPct val="170000"/>
              </a:lnSpc>
            </a:pPr>
            <a:r>
              <a:rPr lang="en-GB" dirty="0"/>
              <a:t>A video tutorial is on the website on using the KERNO-F classifier.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GB" dirty="0">
                <a:hlinkClick r:id="rId2"/>
              </a:rPr>
              <a:t>https://www.youtube.com/watch?v=Ffd8YR4ILsc&amp;t=292s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3457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6968E2A0B6A74BAC5B41CF8BA910AA" ma:contentTypeVersion="22" ma:contentTypeDescription="Create a new document." ma:contentTypeScope="" ma:versionID="9f1584c15001cdabb5e97e3227a5d031">
  <xsd:schema xmlns:xsd="http://www.w3.org/2001/XMLSchema" xmlns:xs="http://www.w3.org/2001/XMLSchema" xmlns:p="http://schemas.microsoft.com/office/2006/metadata/properties" xmlns:ns2="a2824c48-80ac-4368-b62d-2297cbced6d2" xmlns:ns3="4c0a2341-30f1-4c7a-b720-9c885867b596" targetNamespace="http://schemas.microsoft.com/office/2006/metadata/properties" ma:root="true" ma:fieldsID="241732fad2db844f4a28b8495f06a0c4" ns2:_="" ns3:_="">
    <xsd:import namespace="a2824c48-80ac-4368-b62d-2297cbced6d2"/>
    <xsd:import namespace="4c0a2341-30f1-4c7a-b720-9c885867b5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n27b5f0f980b4fd58898cd625918b481" minOccurs="0"/>
                <xsd:element ref="ns3:TaxCatchAll" minOccurs="0"/>
                <xsd:element ref="ns3:TaxKeywordTaxHTField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824c48-80ac-4368-b62d-2297cbced6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df1f209c-4085-4296-9d53-8a2a91d03a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a2341-30f1-4c7a-b720-9c885867b596" elementFormDefault="qualified">
    <xsd:import namespace="http://schemas.microsoft.com/office/2006/documentManagement/types"/>
    <xsd:import namespace="http://schemas.microsoft.com/office/infopath/2007/PartnerControls"/>
    <xsd:element name="n27b5f0f980b4fd58898cd625918b481" ma:index="13" nillable="true" ma:taxonomy="true" ma:internalName="n27b5f0f980b4fd58898cd625918b481" ma:taxonomyFieldName="Chelonia" ma:displayName="Chelonia" ma:default="" ma:fieldId="{727b5f0f-980b-4fd5-8898-cd625918b481}" ma:taxonomyMulti="true" ma:sspId="df1f209c-4085-4296-9d53-8a2a91d03a14" ma:termSetId="f73cc960-b880-4d1a-866a-440a81fe7a09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9913b0d5-946b-4a62-811b-facc017762f5}" ma:internalName="TaxCatchAll" ma:showField="CatchAllData" ma:web="4c0a2341-30f1-4c7a-b720-9c885867b5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Enterprise Keywords" ma:fieldId="{23f27201-bee3-471e-b2e7-b64fd8b7ca38}" ma:taxonomyMulti="true" ma:sspId="df1f209c-4085-4296-9d53-8a2a91d03a1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0a2341-30f1-4c7a-b720-9c885867b596" xsi:nil="true"/>
    <TaxKeywordTaxHTField xmlns="4c0a2341-30f1-4c7a-b720-9c885867b596">
      <Terms xmlns="http://schemas.microsoft.com/office/infopath/2007/PartnerControls"/>
    </TaxKeywordTaxHTField>
    <n27b5f0f980b4fd58898cd625918b481 xmlns="4c0a2341-30f1-4c7a-b720-9c885867b596">
      <Terms xmlns="http://schemas.microsoft.com/office/infopath/2007/PartnerControls"/>
    </n27b5f0f980b4fd58898cd625918b481>
    <lcf76f155ced4ddcb4097134ff3c332f xmlns="a2824c48-80ac-4368-b62d-2297cbced6d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10E0B9B-E83F-4E2F-AFAD-4ACAED49D8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4E3C14-49A3-4F4C-BA40-7AAF393B91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824c48-80ac-4368-b62d-2297cbced6d2"/>
    <ds:schemaRef ds:uri="4c0a2341-30f1-4c7a-b720-9c885867b5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A055F5-A221-4779-95F6-FB8B84B240C2}">
  <ds:schemaRefs>
    <ds:schemaRef ds:uri="http://schemas.microsoft.com/office/2006/metadata/properties"/>
    <ds:schemaRef ds:uri="http://schemas.microsoft.com/office/infopath/2007/PartnerControls"/>
    <ds:schemaRef ds:uri="4c0a2341-30f1-4c7a-b720-9c885867b596"/>
    <ds:schemaRef ds:uri="a2824c48-80ac-4368-b62d-2297cbced6d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797</Words>
  <Application>Microsoft Office PowerPoint</Application>
  <PresentationFormat>Widescreen</PresentationFormat>
  <Paragraphs>83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Office Theme</vt:lpstr>
      <vt:lpstr>F-POD Project Data Management</vt:lpstr>
      <vt:lpstr>Basics</vt:lpstr>
      <vt:lpstr>Data tasks</vt:lpstr>
      <vt:lpstr>Data directories</vt:lpstr>
      <vt:lpstr>What the Data Manager does:</vt:lpstr>
      <vt:lpstr>File naming</vt:lpstr>
      <vt:lpstr>Cropping files</vt:lpstr>
      <vt:lpstr>Site codes</vt:lpstr>
      <vt:lpstr>KERNO-F processing and archiving</vt:lpstr>
      <vt:lpstr>Data validation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Management</dc:title>
  <dc:creator>Nicholas Tregenza</dc:creator>
  <cp:lastModifiedBy>Nick Tregenza</cp:lastModifiedBy>
  <cp:revision>38</cp:revision>
  <dcterms:created xsi:type="dcterms:W3CDTF">2017-05-10T07:35:04Z</dcterms:created>
  <dcterms:modified xsi:type="dcterms:W3CDTF">2025-01-06T10:43:46Z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0x0101002E6968E2A0B6A74BAC5B41CF8BA910AA</vt:lpwstr>
  </property>
  <property fmtid="{D5CDD505-2E9C-101B-9397-08002B2CF9AE}" pid="3" name="TaxKeyword">
    <vt:lpwstr/>
  </property>
  <property fmtid="{D5CDD505-2E9C-101B-9397-08002B2CF9AE}" pid="4" name="MediaServiceImageTags">
    <vt:lpwstr/>
  </property>
  <property fmtid="{D5CDD505-2E9C-101B-9397-08002B2CF9AE}" pid="5" name="Chelonia">
    <vt:lpwstr/>
  </property>
</Properties>
</file>