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sldIdLst>
    <p:sldId id="256" r:id="rId6"/>
    <p:sldId id="257" r:id="rId7"/>
    <p:sldId id="258" r:id="rId8"/>
    <p:sldId id="260" r:id="rId9"/>
    <p:sldId id="259" r:id="rId10"/>
    <p:sldId id="261" r:id="rId11"/>
    <p:sldId id="837" r:id="rId12"/>
    <p:sldId id="845" r:id="rId13"/>
    <p:sldId id="844" r:id="rId14"/>
    <p:sldId id="265" r:id="rId15"/>
    <p:sldId id="262" r:id="rId16"/>
    <p:sldId id="264" r:id="rId17"/>
    <p:sldId id="263" r:id="rId18"/>
    <p:sldId id="266" r:id="rId19"/>
    <p:sldId id="846" r:id="rId20"/>
    <p:sldId id="847" r:id="rId21"/>
    <p:sldId id="848" r:id="rId22"/>
    <p:sldId id="849" r:id="rId23"/>
    <p:sldId id="850" r:id="rId24"/>
    <p:sldId id="268" r:id="rId25"/>
    <p:sldId id="269" r:id="rId26"/>
    <p:sldId id="851" r:id="rId27"/>
    <p:sldId id="27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291F"/>
    <a:srgbClr val="944828"/>
    <a:srgbClr val="DBE0BF"/>
    <a:srgbClr val="49351B"/>
    <a:srgbClr val="808935"/>
    <a:srgbClr val="7A802E"/>
    <a:srgbClr val="816512"/>
    <a:srgbClr val="DEE87B"/>
    <a:srgbClr val="40450B"/>
    <a:srgbClr val="D3F8C8"/>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514F1D-67ED-48C5-A50F-9B72B2668EF3}" v="334" dt="2024-12-04T22:49:24.0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2" autoAdjust="0"/>
    <p:restoredTop sz="94660"/>
  </p:normalViewPr>
  <p:slideViewPr>
    <p:cSldViewPr snapToGrid="0">
      <p:cViewPr varScale="1">
        <p:scale>
          <a:sx n="60" d="100"/>
          <a:sy n="60" d="100"/>
        </p:scale>
        <p:origin x="76" y="230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holas Tregenza" userId="0d10b6c6591247d2" providerId="Windows Live" clId="Web-{3FABCE14-4DF4-46DB-AB41-9232C1B7D254}"/>
    <pc:docChg chg="modSld">
      <pc:chgData name="Nicholas Tregenza" userId="0d10b6c6591247d2" providerId="Windows Live" clId="Web-{3FABCE14-4DF4-46DB-AB41-9232C1B7D254}" dt="2020-02-10T12:24:05.246" v="93"/>
      <pc:docMkLst>
        <pc:docMk/>
      </pc:docMkLst>
      <pc:sldChg chg="modSp">
        <pc:chgData name="Nicholas Tregenza" userId="0d10b6c6591247d2" providerId="Windows Live" clId="Web-{3FABCE14-4DF4-46DB-AB41-9232C1B7D254}" dt="2020-02-10T12:11:51.952" v="33" actId="14100"/>
        <pc:sldMkLst>
          <pc:docMk/>
          <pc:sldMk cId="3793161355" sldId="259"/>
        </pc:sldMkLst>
        <pc:spChg chg="mod">
          <ac:chgData name="Nicholas Tregenza" userId="0d10b6c6591247d2" providerId="Windows Live" clId="Web-{3FABCE14-4DF4-46DB-AB41-9232C1B7D254}" dt="2020-02-10T12:11:51.952" v="33" actId="14100"/>
          <ac:spMkLst>
            <pc:docMk/>
            <pc:sldMk cId="3793161355" sldId="259"/>
            <ac:spMk id="3" creationId="{F07D12EC-163A-4742-AC65-A49C646A949B}"/>
          </ac:spMkLst>
        </pc:spChg>
      </pc:sldChg>
      <pc:sldChg chg="modSp">
        <pc:chgData name="Nicholas Tregenza" userId="0d10b6c6591247d2" providerId="Windows Live" clId="Web-{3FABCE14-4DF4-46DB-AB41-9232C1B7D254}" dt="2020-02-10T12:11:21.577" v="30" actId="20577"/>
        <pc:sldMkLst>
          <pc:docMk/>
          <pc:sldMk cId="2223919494" sldId="261"/>
        </pc:sldMkLst>
        <pc:spChg chg="mod">
          <ac:chgData name="Nicholas Tregenza" userId="0d10b6c6591247d2" providerId="Windows Live" clId="Web-{3FABCE14-4DF4-46DB-AB41-9232C1B7D254}" dt="2020-02-10T12:11:21.577" v="30" actId="20577"/>
          <ac:spMkLst>
            <pc:docMk/>
            <pc:sldMk cId="2223919494" sldId="261"/>
            <ac:spMk id="3" creationId="{6C7D6A0C-7841-4B69-8C5D-097F35D550CB}"/>
          </ac:spMkLst>
        </pc:spChg>
      </pc:sldChg>
      <pc:sldChg chg="modSp">
        <pc:chgData name="Nicholas Tregenza" userId="0d10b6c6591247d2" providerId="Windows Live" clId="Web-{3FABCE14-4DF4-46DB-AB41-9232C1B7D254}" dt="2020-02-10T12:15:51.097" v="51" actId="14100"/>
        <pc:sldMkLst>
          <pc:docMk/>
          <pc:sldMk cId="835371288" sldId="262"/>
        </pc:sldMkLst>
        <pc:spChg chg="mod">
          <ac:chgData name="Nicholas Tregenza" userId="0d10b6c6591247d2" providerId="Windows Live" clId="Web-{3FABCE14-4DF4-46DB-AB41-9232C1B7D254}" dt="2020-02-10T12:14:08.267" v="46"/>
          <ac:spMkLst>
            <pc:docMk/>
            <pc:sldMk cId="835371288" sldId="262"/>
            <ac:spMk id="2" creationId="{30396A40-B64C-452D-85FC-D94D382E3937}"/>
          </ac:spMkLst>
        </pc:spChg>
        <pc:spChg chg="mod">
          <ac:chgData name="Nicholas Tregenza" userId="0d10b6c6591247d2" providerId="Windows Live" clId="Web-{3FABCE14-4DF4-46DB-AB41-9232C1B7D254}" dt="2020-02-10T12:15:51.097" v="51" actId="14100"/>
          <ac:spMkLst>
            <pc:docMk/>
            <pc:sldMk cId="835371288" sldId="262"/>
            <ac:spMk id="3" creationId="{1BCECB41-B180-4672-84FD-5E18F145EC60}"/>
          </ac:spMkLst>
        </pc:spChg>
      </pc:sldChg>
      <pc:sldChg chg="modSp">
        <pc:chgData name="Nicholas Tregenza" userId="0d10b6c6591247d2" providerId="Windows Live" clId="Web-{3FABCE14-4DF4-46DB-AB41-9232C1B7D254}" dt="2020-02-10T12:17:51.255" v="59"/>
        <pc:sldMkLst>
          <pc:docMk/>
          <pc:sldMk cId="3447196592" sldId="264"/>
        </pc:sldMkLst>
        <pc:spChg chg="mod">
          <ac:chgData name="Nicholas Tregenza" userId="0d10b6c6591247d2" providerId="Windows Live" clId="Web-{3FABCE14-4DF4-46DB-AB41-9232C1B7D254}" dt="2020-02-10T12:17:51.255" v="59"/>
          <ac:spMkLst>
            <pc:docMk/>
            <pc:sldMk cId="3447196592" sldId="264"/>
            <ac:spMk id="3" creationId="{F64E6710-0B18-4D1F-9F9D-7CE03FD2DC2C}"/>
          </ac:spMkLst>
        </pc:spChg>
      </pc:sldChg>
      <pc:sldChg chg="modSp">
        <pc:chgData name="Nicholas Tregenza" userId="0d10b6c6591247d2" providerId="Windows Live" clId="Web-{3FABCE14-4DF4-46DB-AB41-9232C1B7D254}" dt="2020-02-10T12:18:21.209" v="60" actId="14100"/>
        <pc:sldMkLst>
          <pc:docMk/>
          <pc:sldMk cId="4220812931" sldId="266"/>
        </pc:sldMkLst>
        <pc:spChg chg="mod">
          <ac:chgData name="Nicholas Tregenza" userId="0d10b6c6591247d2" providerId="Windows Live" clId="Web-{3FABCE14-4DF4-46DB-AB41-9232C1B7D254}" dt="2020-02-10T12:18:21.209" v="60" actId="14100"/>
          <ac:spMkLst>
            <pc:docMk/>
            <pc:sldMk cId="4220812931" sldId="266"/>
            <ac:spMk id="3" creationId="{0DB01BDF-0BD9-40BE-80F0-A12C4B45C905}"/>
          </ac:spMkLst>
        </pc:spChg>
      </pc:sldChg>
      <pc:sldChg chg="modSp">
        <pc:chgData name="Nicholas Tregenza" userId="0d10b6c6591247d2" providerId="Windows Live" clId="Web-{3FABCE14-4DF4-46DB-AB41-9232C1B7D254}" dt="2020-02-10T12:21:06.149" v="67" actId="20577"/>
        <pc:sldMkLst>
          <pc:docMk/>
          <pc:sldMk cId="3711334073" sldId="268"/>
        </pc:sldMkLst>
        <pc:spChg chg="mod">
          <ac:chgData name="Nicholas Tregenza" userId="0d10b6c6591247d2" providerId="Windows Live" clId="Web-{3FABCE14-4DF4-46DB-AB41-9232C1B7D254}" dt="2020-02-10T12:21:06.149" v="67" actId="20577"/>
          <ac:spMkLst>
            <pc:docMk/>
            <pc:sldMk cId="3711334073" sldId="268"/>
            <ac:spMk id="3" creationId="{353DF980-6D7D-4CDF-875E-6F0CA1EBBAAD}"/>
          </ac:spMkLst>
        </pc:spChg>
      </pc:sldChg>
      <pc:sldChg chg="modSp">
        <pc:chgData name="Nicholas Tregenza" userId="0d10b6c6591247d2" providerId="Windows Live" clId="Web-{3FABCE14-4DF4-46DB-AB41-9232C1B7D254}" dt="2020-02-10T12:22:33.135" v="81" actId="20577"/>
        <pc:sldMkLst>
          <pc:docMk/>
          <pc:sldMk cId="2320482319" sldId="269"/>
        </pc:sldMkLst>
        <pc:spChg chg="mod">
          <ac:chgData name="Nicholas Tregenza" userId="0d10b6c6591247d2" providerId="Windows Live" clId="Web-{3FABCE14-4DF4-46DB-AB41-9232C1B7D254}" dt="2020-02-10T12:22:33.135" v="81" actId="20577"/>
          <ac:spMkLst>
            <pc:docMk/>
            <pc:sldMk cId="2320482319" sldId="269"/>
            <ac:spMk id="3" creationId="{66ABFB48-32FD-4910-9F1D-0FDB2024A4AE}"/>
          </ac:spMkLst>
        </pc:spChg>
      </pc:sldChg>
      <pc:sldChg chg="modSp">
        <pc:chgData name="Nicholas Tregenza" userId="0d10b6c6591247d2" providerId="Windows Live" clId="Web-{3FABCE14-4DF4-46DB-AB41-9232C1B7D254}" dt="2020-02-10T12:24:05.246" v="93"/>
        <pc:sldMkLst>
          <pc:docMk/>
          <pc:sldMk cId="1009544918" sldId="275"/>
        </pc:sldMkLst>
        <pc:spChg chg="mod">
          <ac:chgData name="Nicholas Tregenza" userId="0d10b6c6591247d2" providerId="Windows Live" clId="Web-{3FABCE14-4DF4-46DB-AB41-9232C1B7D254}" dt="2020-02-10T12:24:05.246" v="93"/>
          <ac:spMkLst>
            <pc:docMk/>
            <pc:sldMk cId="1009544918" sldId="275"/>
            <ac:spMk id="4" creationId="{83B76D98-6EB6-47F1-815E-5AABBA68CD27}"/>
          </ac:spMkLst>
        </pc:spChg>
      </pc:sldChg>
      <pc:sldChg chg="modSp">
        <pc:chgData name="Nicholas Tregenza" userId="0d10b6c6591247d2" providerId="Windows Live" clId="Web-{3FABCE14-4DF4-46DB-AB41-9232C1B7D254}" dt="2020-02-10T12:12:29.266" v="38" actId="20577"/>
        <pc:sldMkLst>
          <pc:docMk/>
          <pc:sldMk cId="2806962284" sldId="837"/>
        </pc:sldMkLst>
        <pc:spChg chg="mod">
          <ac:chgData name="Nicholas Tregenza" userId="0d10b6c6591247d2" providerId="Windows Live" clId="Web-{3FABCE14-4DF4-46DB-AB41-9232C1B7D254}" dt="2020-02-10T12:12:29.266" v="38" actId="20577"/>
          <ac:spMkLst>
            <pc:docMk/>
            <pc:sldMk cId="2806962284" sldId="837"/>
            <ac:spMk id="5" creationId="{575C2D90-D38C-45A7-9543-95CF3B8300C9}"/>
          </ac:spMkLst>
        </pc:spChg>
      </pc:sldChg>
      <pc:sldChg chg="modSp">
        <pc:chgData name="Nicholas Tregenza" userId="0d10b6c6591247d2" providerId="Windows Live" clId="Web-{3FABCE14-4DF4-46DB-AB41-9232C1B7D254}" dt="2020-02-10T12:13:19.391" v="44" actId="20577"/>
        <pc:sldMkLst>
          <pc:docMk/>
          <pc:sldMk cId="3421168519" sldId="845"/>
        </pc:sldMkLst>
        <pc:spChg chg="mod">
          <ac:chgData name="Nicholas Tregenza" userId="0d10b6c6591247d2" providerId="Windows Live" clId="Web-{3FABCE14-4DF4-46DB-AB41-9232C1B7D254}" dt="2020-02-10T12:13:19.391" v="44" actId="20577"/>
          <ac:spMkLst>
            <pc:docMk/>
            <pc:sldMk cId="3421168519" sldId="845"/>
            <ac:spMk id="24" creationId="{A747A293-D16A-4204-8B73-52BD92DC7106}"/>
          </ac:spMkLst>
        </pc:spChg>
      </pc:sldChg>
      <pc:sldChg chg="modSp">
        <pc:chgData name="Nicholas Tregenza" userId="0d10b6c6591247d2" providerId="Windows Live" clId="Web-{3FABCE14-4DF4-46DB-AB41-9232C1B7D254}" dt="2020-02-10T12:20:05.164" v="63" actId="14100"/>
        <pc:sldMkLst>
          <pc:docMk/>
          <pc:sldMk cId="3168395632" sldId="846"/>
        </pc:sldMkLst>
        <pc:spChg chg="mod">
          <ac:chgData name="Nicholas Tregenza" userId="0d10b6c6591247d2" providerId="Windows Live" clId="Web-{3FABCE14-4DF4-46DB-AB41-9232C1B7D254}" dt="2020-02-10T12:20:05.164" v="63" actId="14100"/>
          <ac:spMkLst>
            <pc:docMk/>
            <pc:sldMk cId="3168395632" sldId="846"/>
            <ac:spMk id="3" creationId="{EE3294E8-7CCB-4CAF-99BD-231DA9709A55}"/>
          </ac:spMkLst>
        </pc:spChg>
      </pc:sldChg>
      <pc:sldChg chg="modSp">
        <pc:chgData name="Nicholas Tregenza" userId="0d10b6c6591247d2" providerId="Windows Live" clId="Web-{3FABCE14-4DF4-46DB-AB41-9232C1B7D254}" dt="2020-02-10T12:23:47.902" v="91" actId="1076"/>
        <pc:sldMkLst>
          <pc:docMk/>
          <pc:sldMk cId="4172933981" sldId="851"/>
        </pc:sldMkLst>
        <pc:spChg chg="mod">
          <ac:chgData name="Nicholas Tregenza" userId="0d10b6c6591247d2" providerId="Windows Live" clId="Web-{3FABCE14-4DF4-46DB-AB41-9232C1B7D254}" dt="2020-02-10T12:23:13.136" v="86"/>
          <ac:spMkLst>
            <pc:docMk/>
            <pc:sldMk cId="4172933981" sldId="851"/>
            <ac:spMk id="2" creationId="{49BD6EC4-C3DA-4463-A303-83F45C2C70E1}"/>
          </ac:spMkLst>
        </pc:spChg>
        <pc:spChg chg="mod">
          <ac:chgData name="Nicholas Tregenza" userId="0d10b6c6591247d2" providerId="Windows Live" clId="Web-{3FABCE14-4DF4-46DB-AB41-9232C1B7D254}" dt="2020-02-10T12:23:47.902" v="91" actId="1076"/>
          <ac:spMkLst>
            <pc:docMk/>
            <pc:sldMk cId="4172933981" sldId="851"/>
            <ac:spMk id="4" creationId="{6345A046-61DE-4FA9-ABA6-4BEFEB283506}"/>
          </ac:spMkLst>
        </pc:spChg>
      </pc:sldChg>
    </pc:docChg>
  </pc:docChgLst>
  <pc:docChgLst>
    <pc:chgData name="Nick Tregenza" userId="5d2f566a-5de6-41ae-951e-226264af6cd6" providerId="ADAL" clId="{5A08FBBB-A518-41BB-8C10-247EC0B4BED0}"/>
    <pc:docChg chg="custSel addSld delSld modSld sldOrd">
      <pc:chgData name="Nick Tregenza" userId="5d2f566a-5de6-41ae-951e-226264af6cd6" providerId="ADAL" clId="{5A08FBBB-A518-41BB-8C10-247EC0B4BED0}" dt="2024-12-01T22:16:50.718" v="1487" actId="20577"/>
      <pc:docMkLst>
        <pc:docMk/>
      </pc:docMkLst>
      <pc:sldChg chg="modSp ord">
        <pc:chgData name="Nick Tregenza" userId="5d2f566a-5de6-41ae-951e-226264af6cd6" providerId="ADAL" clId="{5A08FBBB-A518-41BB-8C10-247EC0B4BED0}" dt="2024-12-01T22:16:31.410" v="1481"/>
        <pc:sldMkLst>
          <pc:docMk/>
          <pc:sldMk cId="2320482319" sldId="269"/>
        </pc:sldMkLst>
        <pc:spChg chg="mod">
          <ac:chgData name="Nick Tregenza" userId="5d2f566a-5de6-41ae-951e-226264af6cd6" providerId="ADAL" clId="{5A08FBBB-A518-41BB-8C10-247EC0B4BED0}" dt="2024-12-01T22:10:21.988" v="1437" actId="20577"/>
          <ac:spMkLst>
            <pc:docMk/>
            <pc:sldMk cId="2320482319" sldId="269"/>
            <ac:spMk id="3" creationId="{66ABFB48-32FD-4910-9F1D-0FDB2024A4AE}"/>
          </ac:spMkLst>
        </pc:spChg>
      </pc:sldChg>
      <pc:sldChg chg="addSp delSp modSp mod ord modAnim">
        <pc:chgData name="Nick Tregenza" userId="5d2f566a-5de6-41ae-951e-226264af6cd6" providerId="ADAL" clId="{5A08FBBB-A518-41BB-8C10-247EC0B4BED0}" dt="2024-12-01T22:16:50.718" v="1487" actId="20577"/>
        <pc:sldMkLst>
          <pc:docMk/>
          <pc:sldMk cId="4172933981" sldId="851"/>
        </pc:sldMkLst>
        <pc:spChg chg="mod">
          <ac:chgData name="Nick Tregenza" userId="5d2f566a-5de6-41ae-951e-226264af6cd6" providerId="ADAL" clId="{5A08FBBB-A518-41BB-8C10-247EC0B4BED0}" dt="2024-12-01T22:15:46.869" v="1479" actId="20577"/>
          <ac:spMkLst>
            <pc:docMk/>
            <pc:sldMk cId="4172933981" sldId="851"/>
            <ac:spMk id="2" creationId="{49BD6EC4-C3DA-4463-A303-83F45C2C70E1}"/>
          </ac:spMkLst>
        </pc:spChg>
        <pc:spChg chg="add mod">
          <ac:chgData name="Nick Tregenza" userId="5d2f566a-5de6-41ae-951e-226264af6cd6" providerId="ADAL" clId="{5A08FBBB-A518-41BB-8C10-247EC0B4BED0}" dt="2024-12-01T22:16:50.718" v="1487" actId="20577"/>
          <ac:spMkLst>
            <pc:docMk/>
            <pc:sldMk cId="4172933981" sldId="851"/>
            <ac:spMk id="3" creationId="{864FD377-3409-37AD-6EBF-E17E3FF82DF7}"/>
          </ac:spMkLst>
        </pc:spChg>
        <pc:spChg chg="del mod">
          <ac:chgData name="Nick Tregenza" userId="5d2f566a-5de6-41ae-951e-226264af6cd6" providerId="ADAL" clId="{5A08FBBB-A518-41BB-8C10-247EC0B4BED0}" dt="2024-12-01T22:12:45.998" v="1439" actId="478"/>
          <ac:spMkLst>
            <pc:docMk/>
            <pc:sldMk cId="4172933981" sldId="851"/>
            <ac:spMk id="4" creationId="{6345A046-61DE-4FA9-ABA6-4BEFEB283506}"/>
          </ac:spMkLst>
        </pc:spChg>
      </pc:sldChg>
      <pc:sldChg chg="add del setBg">
        <pc:chgData name="Nick Tregenza" userId="5d2f566a-5de6-41ae-951e-226264af6cd6" providerId="ADAL" clId="{5A08FBBB-A518-41BB-8C10-247EC0B4BED0}" dt="2024-12-01T21:47:43.431" v="2" actId="47"/>
        <pc:sldMkLst>
          <pc:docMk/>
          <pc:sldMk cId="515025571" sldId="852"/>
        </pc:sldMkLst>
      </pc:sldChg>
      <pc:sldChg chg="modSp add del mod modAnim">
        <pc:chgData name="Nick Tregenza" userId="5d2f566a-5de6-41ae-951e-226264af6cd6" providerId="ADAL" clId="{5A08FBBB-A518-41BB-8C10-247EC0B4BED0}" dt="2024-12-01T22:14:46.467" v="1465" actId="47"/>
        <pc:sldMkLst>
          <pc:docMk/>
          <pc:sldMk cId="1791029327" sldId="853"/>
        </pc:sldMkLst>
        <pc:spChg chg="mod">
          <ac:chgData name="Nick Tregenza" userId="5d2f566a-5de6-41ae-951e-226264af6cd6" providerId="ADAL" clId="{5A08FBBB-A518-41BB-8C10-247EC0B4BED0}" dt="2024-12-01T21:59:00.058" v="703" actId="1076"/>
          <ac:spMkLst>
            <pc:docMk/>
            <pc:sldMk cId="1791029327" sldId="853"/>
            <ac:spMk id="2" creationId="{1EB06319-92FB-3471-3ED9-401D42F80336}"/>
          </ac:spMkLst>
        </pc:spChg>
        <pc:spChg chg="mod">
          <ac:chgData name="Nick Tregenza" userId="5d2f566a-5de6-41ae-951e-226264af6cd6" providerId="ADAL" clId="{5A08FBBB-A518-41BB-8C10-247EC0B4BED0}" dt="2024-12-01T22:03:00.123" v="919" actId="6549"/>
          <ac:spMkLst>
            <pc:docMk/>
            <pc:sldMk cId="1791029327" sldId="853"/>
            <ac:spMk id="3" creationId="{85193C94-010A-E329-F8B8-1EED42FDF61C}"/>
          </ac:spMkLst>
        </pc:spChg>
      </pc:sldChg>
    </pc:docChg>
  </pc:docChgLst>
  <pc:docChgLst>
    <pc:chgData name="Nicholas Tregenza" userId="0d10b6c6591247d2" providerId="LiveId" clId="{C4CBDFEF-2943-4EAD-BDE8-99F40C80C533}"/>
    <pc:docChg chg="undo custSel addSld delSld modSld sldOrd modShowInfo">
      <pc:chgData name="Nicholas Tregenza" userId="0d10b6c6591247d2" providerId="LiveId" clId="{C4CBDFEF-2943-4EAD-BDE8-99F40C80C533}" dt="2020-02-08T23:00:19.122" v="4541" actId="478"/>
      <pc:docMkLst>
        <pc:docMk/>
      </pc:docMkLst>
      <pc:sldChg chg="modSp mod setBg modAnim">
        <pc:chgData name="Nicholas Tregenza" userId="0d10b6c6591247d2" providerId="LiveId" clId="{C4CBDFEF-2943-4EAD-BDE8-99F40C80C533}" dt="2020-02-08T18:49:49.095" v="4322" actId="1076"/>
        <pc:sldMkLst>
          <pc:docMk/>
          <pc:sldMk cId="1220810301" sldId="256"/>
        </pc:sldMkLst>
        <pc:spChg chg="mod">
          <ac:chgData name="Nicholas Tregenza" userId="0d10b6c6591247d2" providerId="LiveId" clId="{C4CBDFEF-2943-4EAD-BDE8-99F40C80C533}" dt="2020-02-08T18:49:44.421" v="4321" actId="1076"/>
          <ac:spMkLst>
            <pc:docMk/>
            <pc:sldMk cId="1220810301" sldId="256"/>
            <ac:spMk id="2" creationId="{FAC961C1-09D8-463F-81CE-910248EF95EB}"/>
          </ac:spMkLst>
        </pc:spChg>
        <pc:spChg chg="mod">
          <ac:chgData name="Nicholas Tregenza" userId="0d10b6c6591247d2" providerId="LiveId" clId="{C4CBDFEF-2943-4EAD-BDE8-99F40C80C533}" dt="2020-02-08T18:49:49.095" v="4322" actId="1076"/>
          <ac:spMkLst>
            <pc:docMk/>
            <pc:sldMk cId="1220810301" sldId="256"/>
            <ac:spMk id="3" creationId="{9CDD7B75-F691-4096-9AA9-B0DC994804BA}"/>
          </ac:spMkLst>
        </pc:spChg>
      </pc:sldChg>
      <pc:sldChg chg="modSp mod modAnim">
        <pc:chgData name="Nicholas Tregenza" userId="0d10b6c6591247d2" providerId="LiveId" clId="{C4CBDFEF-2943-4EAD-BDE8-99F40C80C533}" dt="2020-02-08T18:14:35.758" v="3926"/>
        <pc:sldMkLst>
          <pc:docMk/>
          <pc:sldMk cId="122088290" sldId="257"/>
        </pc:sldMkLst>
        <pc:spChg chg="mod">
          <ac:chgData name="Nicholas Tregenza" userId="0d10b6c6591247d2" providerId="LiveId" clId="{C4CBDFEF-2943-4EAD-BDE8-99F40C80C533}" dt="2020-02-06T19:37:16.769" v="1497" actId="14100"/>
          <ac:spMkLst>
            <pc:docMk/>
            <pc:sldMk cId="122088290" sldId="257"/>
            <ac:spMk id="3" creationId="{64F5282F-311B-4E41-9788-E933400E6E98}"/>
          </ac:spMkLst>
        </pc:spChg>
      </pc:sldChg>
      <pc:sldChg chg="modSp mod modAnim">
        <pc:chgData name="Nicholas Tregenza" userId="0d10b6c6591247d2" providerId="LiveId" clId="{C4CBDFEF-2943-4EAD-BDE8-99F40C80C533}" dt="2020-02-06T19:46:26.184" v="1817" actId="20577"/>
        <pc:sldMkLst>
          <pc:docMk/>
          <pc:sldMk cId="1628449964" sldId="258"/>
        </pc:sldMkLst>
        <pc:spChg chg="mod">
          <ac:chgData name="Nicholas Tregenza" userId="0d10b6c6591247d2" providerId="LiveId" clId="{C4CBDFEF-2943-4EAD-BDE8-99F40C80C533}" dt="2020-02-06T19:46:26.184" v="1817" actId="20577"/>
          <ac:spMkLst>
            <pc:docMk/>
            <pc:sldMk cId="1628449964" sldId="258"/>
            <ac:spMk id="2" creationId="{7F57F102-98F2-4D1C-8507-549538644DBE}"/>
          </ac:spMkLst>
        </pc:spChg>
        <pc:spChg chg="mod">
          <ac:chgData name="Nicholas Tregenza" userId="0d10b6c6591247d2" providerId="LiveId" clId="{C4CBDFEF-2943-4EAD-BDE8-99F40C80C533}" dt="2020-02-06T19:37:47.266" v="1511" actId="20577"/>
          <ac:spMkLst>
            <pc:docMk/>
            <pc:sldMk cId="1628449964" sldId="258"/>
            <ac:spMk id="3" creationId="{0653F6A0-39DD-4018-B8BE-038FD3B1B76E}"/>
          </ac:spMkLst>
        </pc:spChg>
      </pc:sldChg>
      <pc:sldChg chg="modSp mod modAnim">
        <pc:chgData name="Nicholas Tregenza" userId="0d10b6c6591247d2" providerId="LiveId" clId="{C4CBDFEF-2943-4EAD-BDE8-99F40C80C533}" dt="2020-02-07T20:37:34.084" v="3638" actId="6549"/>
        <pc:sldMkLst>
          <pc:docMk/>
          <pc:sldMk cId="3793161355" sldId="259"/>
        </pc:sldMkLst>
        <pc:spChg chg="mod">
          <ac:chgData name="Nicholas Tregenza" userId="0d10b6c6591247d2" providerId="LiveId" clId="{C4CBDFEF-2943-4EAD-BDE8-99F40C80C533}" dt="2020-02-07T20:37:34.084" v="3638" actId="6549"/>
          <ac:spMkLst>
            <pc:docMk/>
            <pc:sldMk cId="3793161355" sldId="259"/>
            <ac:spMk id="2" creationId="{6D992903-C2E6-4985-8441-8FB85647EFEF}"/>
          </ac:spMkLst>
        </pc:spChg>
        <pc:spChg chg="mod">
          <ac:chgData name="Nicholas Tregenza" userId="0d10b6c6591247d2" providerId="LiveId" clId="{C4CBDFEF-2943-4EAD-BDE8-99F40C80C533}" dt="2020-02-06T19:13:55.585" v="1027" actId="20577"/>
          <ac:spMkLst>
            <pc:docMk/>
            <pc:sldMk cId="3793161355" sldId="259"/>
            <ac:spMk id="3" creationId="{F07D12EC-163A-4742-AC65-A49C646A949B}"/>
          </ac:spMkLst>
        </pc:spChg>
      </pc:sldChg>
      <pc:sldChg chg="modSp mod modAnim">
        <pc:chgData name="Nicholas Tregenza" userId="0d10b6c6591247d2" providerId="LiveId" clId="{C4CBDFEF-2943-4EAD-BDE8-99F40C80C533}" dt="2020-02-07T21:16:25.501" v="3848" actId="20577"/>
        <pc:sldMkLst>
          <pc:docMk/>
          <pc:sldMk cId="3968321513" sldId="260"/>
        </pc:sldMkLst>
        <pc:spChg chg="mod">
          <ac:chgData name="Nicholas Tregenza" userId="0d10b6c6591247d2" providerId="LiveId" clId="{C4CBDFEF-2943-4EAD-BDE8-99F40C80C533}" dt="2020-02-07T20:36:49.224" v="3604" actId="113"/>
          <ac:spMkLst>
            <pc:docMk/>
            <pc:sldMk cId="3968321513" sldId="260"/>
            <ac:spMk id="2" creationId="{CCEF6EDC-55ED-4BA2-A8E7-6D6B5826CDD7}"/>
          </ac:spMkLst>
        </pc:spChg>
        <pc:spChg chg="mod">
          <ac:chgData name="Nicholas Tregenza" userId="0d10b6c6591247d2" providerId="LiveId" clId="{C4CBDFEF-2943-4EAD-BDE8-99F40C80C533}" dt="2020-02-07T21:16:25.501" v="3848" actId="20577"/>
          <ac:spMkLst>
            <pc:docMk/>
            <pc:sldMk cId="3968321513" sldId="260"/>
            <ac:spMk id="3" creationId="{0EB98A51-18CA-4308-9414-3418EB4A9D0E}"/>
          </ac:spMkLst>
        </pc:spChg>
      </pc:sldChg>
      <pc:sldChg chg="modSp mod modAnim">
        <pc:chgData name="Nicholas Tregenza" userId="0d10b6c6591247d2" providerId="LiveId" clId="{C4CBDFEF-2943-4EAD-BDE8-99F40C80C533}" dt="2020-02-07T20:39:25.174" v="3664" actId="1076"/>
        <pc:sldMkLst>
          <pc:docMk/>
          <pc:sldMk cId="2223919494" sldId="261"/>
        </pc:sldMkLst>
        <pc:spChg chg="mod">
          <ac:chgData name="Nicholas Tregenza" userId="0d10b6c6591247d2" providerId="LiveId" clId="{C4CBDFEF-2943-4EAD-BDE8-99F40C80C533}" dt="2020-02-07T20:39:25.174" v="3664" actId="1076"/>
          <ac:spMkLst>
            <pc:docMk/>
            <pc:sldMk cId="2223919494" sldId="261"/>
            <ac:spMk id="2" creationId="{719BCBAE-2DCE-43E8-92E1-8ECF08E3B0B3}"/>
          </ac:spMkLst>
        </pc:spChg>
        <pc:spChg chg="mod">
          <ac:chgData name="Nicholas Tregenza" userId="0d10b6c6591247d2" providerId="LiveId" clId="{C4CBDFEF-2943-4EAD-BDE8-99F40C80C533}" dt="2020-02-06T19:48:04.493" v="1883" actId="20577"/>
          <ac:spMkLst>
            <pc:docMk/>
            <pc:sldMk cId="2223919494" sldId="261"/>
            <ac:spMk id="3" creationId="{6C7D6A0C-7841-4B69-8C5D-097F35D550CB}"/>
          </ac:spMkLst>
        </pc:spChg>
      </pc:sldChg>
      <pc:sldChg chg="modSp mod modAnim">
        <pc:chgData name="Nicholas Tregenza" userId="0d10b6c6591247d2" providerId="LiveId" clId="{C4CBDFEF-2943-4EAD-BDE8-99F40C80C533}" dt="2020-02-06T19:59:58.796" v="1969" actId="20577"/>
        <pc:sldMkLst>
          <pc:docMk/>
          <pc:sldMk cId="835371288" sldId="262"/>
        </pc:sldMkLst>
        <pc:spChg chg="mod">
          <ac:chgData name="Nicholas Tregenza" userId="0d10b6c6591247d2" providerId="LiveId" clId="{C4CBDFEF-2943-4EAD-BDE8-99F40C80C533}" dt="2020-02-06T19:20:50.910" v="1169" actId="20577"/>
          <ac:spMkLst>
            <pc:docMk/>
            <pc:sldMk cId="835371288" sldId="262"/>
            <ac:spMk id="2" creationId="{30396A40-B64C-452D-85FC-D94D382E3937}"/>
          </ac:spMkLst>
        </pc:spChg>
        <pc:spChg chg="mod">
          <ac:chgData name="Nicholas Tregenza" userId="0d10b6c6591247d2" providerId="LiveId" clId="{C4CBDFEF-2943-4EAD-BDE8-99F40C80C533}" dt="2020-02-06T19:59:58.796" v="1969" actId="20577"/>
          <ac:spMkLst>
            <pc:docMk/>
            <pc:sldMk cId="835371288" sldId="262"/>
            <ac:spMk id="3" creationId="{1BCECB41-B180-4672-84FD-5E18F145EC60}"/>
          </ac:spMkLst>
        </pc:spChg>
      </pc:sldChg>
      <pc:sldChg chg="modSp mod modAnim">
        <pc:chgData name="Nicholas Tregenza" userId="0d10b6c6591247d2" providerId="LiveId" clId="{C4CBDFEF-2943-4EAD-BDE8-99F40C80C533}" dt="2020-02-08T22:42:40.762" v="4400" actId="20577"/>
        <pc:sldMkLst>
          <pc:docMk/>
          <pc:sldMk cId="3509349671" sldId="263"/>
        </pc:sldMkLst>
        <pc:spChg chg="mod">
          <ac:chgData name="Nicholas Tregenza" userId="0d10b6c6591247d2" providerId="LiveId" clId="{C4CBDFEF-2943-4EAD-BDE8-99F40C80C533}" dt="2020-02-08T22:42:40.762" v="4400" actId="20577"/>
          <ac:spMkLst>
            <pc:docMk/>
            <pc:sldMk cId="3509349671" sldId="263"/>
            <ac:spMk id="2" creationId="{7D05A749-0AA0-476E-BE42-167CEF8A4A40}"/>
          </ac:spMkLst>
        </pc:spChg>
      </pc:sldChg>
      <pc:sldChg chg="modSp modAnim">
        <pc:chgData name="Nicholas Tregenza" userId="0d10b6c6591247d2" providerId="LiveId" clId="{C4CBDFEF-2943-4EAD-BDE8-99F40C80C533}" dt="2020-02-08T18:16:51.561" v="3939" actId="20577"/>
        <pc:sldMkLst>
          <pc:docMk/>
          <pc:sldMk cId="3447196592" sldId="264"/>
        </pc:sldMkLst>
        <pc:spChg chg="mod">
          <ac:chgData name="Nicholas Tregenza" userId="0d10b6c6591247d2" providerId="LiveId" clId="{C4CBDFEF-2943-4EAD-BDE8-99F40C80C533}" dt="2020-02-08T18:16:51.561" v="3939" actId="20577"/>
          <ac:spMkLst>
            <pc:docMk/>
            <pc:sldMk cId="3447196592" sldId="264"/>
            <ac:spMk id="3" creationId="{F64E6710-0B18-4D1F-9F9D-7CE03FD2DC2C}"/>
          </ac:spMkLst>
        </pc:spChg>
      </pc:sldChg>
      <pc:sldChg chg="modAnim">
        <pc:chgData name="Nicholas Tregenza" userId="0d10b6c6591247d2" providerId="LiveId" clId="{C4CBDFEF-2943-4EAD-BDE8-99F40C80C533}" dt="2020-02-05T22:52:30.440" v="34"/>
        <pc:sldMkLst>
          <pc:docMk/>
          <pc:sldMk cId="3002849088" sldId="265"/>
        </pc:sldMkLst>
      </pc:sldChg>
      <pc:sldChg chg="modSp mod setBg modAnim">
        <pc:chgData name="Nicholas Tregenza" userId="0d10b6c6591247d2" providerId="LiveId" clId="{C4CBDFEF-2943-4EAD-BDE8-99F40C80C533}" dt="2020-02-08T22:48:24.843" v="4402"/>
        <pc:sldMkLst>
          <pc:docMk/>
          <pc:sldMk cId="4220812931" sldId="266"/>
        </pc:sldMkLst>
        <pc:spChg chg="mod">
          <ac:chgData name="Nicholas Tregenza" userId="0d10b6c6591247d2" providerId="LiveId" clId="{C4CBDFEF-2943-4EAD-BDE8-99F40C80C533}" dt="2020-02-08T18:18:27.953" v="3945" actId="20577"/>
          <ac:spMkLst>
            <pc:docMk/>
            <pc:sldMk cId="4220812931" sldId="266"/>
            <ac:spMk id="2" creationId="{E4435777-BFB5-44E9-82FF-B5B4EA532C14}"/>
          </ac:spMkLst>
        </pc:spChg>
        <pc:spChg chg="mod">
          <ac:chgData name="Nicholas Tregenza" userId="0d10b6c6591247d2" providerId="LiveId" clId="{C4CBDFEF-2943-4EAD-BDE8-99F40C80C533}" dt="2020-02-06T19:30:46.041" v="1352" actId="20577"/>
          <ac:spMkLst>
            <pc:docMk/>
            <pc:sldMk cId="4220812931" sldId="266"/>
            <ac:spMk id="3" creationId="{0DB01BDF-0BD9-40BE-80F0-A12C4B45C905}"/>
          </ac:spMkLst>
        </pc:spChg>
      </pc:sldChg>
      <pc:sldChg chg="del modAnim">
        <pc:chgData name="Nicholas Tregenza" userId="0d10b6c6591247d2" providerId="LiveId" clId="{C4CBDFEF-2943-4EAD-BDE8-99F40C80C533}" dt="2020-02-06T19:00:22.681" v="894" actId="47"/>
        <pc:sldMkLst>
          <pc:docMk/>
          <pc:sldMk cId="1105616111" sldId="267"/>
        </pc:sldMkLst>
      </pc:sldChg>
      <pc:sldChg chg="modSp mod setBg modAnim">
        <pc:chgData name="Nicholas Tregenza" userId="0d10b6c6591247d2" providerId="LiveId" clId="{C4CBDFEF-2943-4EAD-BDE8-99F40C80C533}" dt="2020-02-08T22:54:36.663" v="4430" actId="20577"/>
        <pc:sldMkLst>
          <pc:docMk/>
          <pc:sldMk cId="3711334073" sldId="268"/>
        </pc:sldMkLst>
        <pc:spChg chg="mod">
          <ac:chgData name="Nicholas Tregenza" userId="0d10b6c6591247d2" providerId="LiveId" clId="{C4CBDFEF-2943-4EAD-BDE8-99F40C80C533}" dt="2020-02-08T22:54:36.663" v="4430" actId="20577"/>
          <ac:spMkLst>
            <pc:docMk/>
            <pc:sldMk cId="3711334073" sldId="268"/>
            <ac:spMk id="3" creationId="{353DF980-6D7D-4CDF-875E-6F0CA1EBBAAD}"/>
          </ac:spMkLst>
        </pc:spChg>
      </pc:sldChg>
      <pc:sldChg chg="modSp mod modAnim">
        <pc:chgData name="Nicholas Tregenza" userId="0d10b6c6591247d2" providerId="LiveId" clId="{C4CBDFEF-2943-4EAD-BDE8-99F40C80C533}" dt="2020-02-08T18:35:07.968" v="4316" actId="20577"/>
        <pc:sldMkLst>
          <pc:docMk/>
          <pc:sldMk cId="2320482319" sldId="269"/>
        </pc:sldMkLst>
        <pc:spChg chg="mod">
          <ac:chgData name="Nicholas Tregenza" userId="0d10b6c6591247d2" providerId="LiveId" clId="{C4CBDFEF-2943-4EAD-BDE8-99F40C80C533}" dt="2020-02-08T18:35:07.968" v="4316" actId="20577"/>
          <ac:spMkLst>
            <pc:docMk/>
            <pc:sldMk cId="2320482319" sldId="269"/>
            <ac:spMk id="3" creationId="{66ABFB48-32FD-4910-9F1D-0FDB2024A4AE}"/>
          </ac:spMkLst>
        </pc:spChg>
      </pc:sldChg>
      <pc:sldChg chg="modSp del mod modAnim">
        <pc:chgData name="Nicholas Tregenza" userId="0d10b6c6591247d2" providerId="LiveId" clId="{C4CBDFEF-2943-4EAD-BDE8-99F40C80C533}" dt="2020-02-06T19:00:22.681" v="894" actId="47"/>
        <pc:sldMkLst>
          <pc:docMk/>
          <pc:sldMk cId="3043031199" sldId="270"/>
        </pc:sldMkLst>
        <pc:spChg chg="mod">
          <ac:chgData name="Nicholas Tregenza" userId="0d10b6c6591247d2" providerId="LiveId" clId="{C4CBDFEF-2943-4EAD-BDE8-99F40C80C533}" dt="2020-02-05T23:00:18.104" v="449" actId="1076"/>
          <ac:spMkLst>
            <pc:docMk/>
            <pc:sldMk cId="3043031199" sldId="270"/>
            <ac:spMk id="2" creationId="{BE2B4892-98CB-4A72-A57D-C41B06F91443}"/>
          </ac:spMkLst>
        </pc:spChg>
        <pc:spChg chg="mod">
          <ac:chgData name="Nicholas Tregenza" userId="0d10b6c6591247d2" providerId="LiveId" clId="{C4CBDFEF-2943-4EAD-BDE8-99F40C80C533}" dt="2020-02-05T23:00:09.945" v="447" actId="1076"/>
          <ac:spMkLst>
            <pc:docMk/>
            <pc:sldMk cId="3043031199" sldId="270"/>
            <ac:spMk id="3" creationId="{76166244-8392-495A-BC73-97E9EF6A8C76}"/>
          </ac:spMkLst>
        </pc:spChg>
      </pc:sldChg>
      <pc:sldChg chg="modSp del mod modAnim">
        <pc:chgData name="Nicholas Tregenza" userId="0d10b6c6591247d2" providerId="LiveId" clId="{C4CBDFEF-2943-4EAD-BDE8-99F40C80C533}" dt="2020-02-06T19:00:22.681" v="894" actId="47"/>
        <pc:sldMkLst>
          <pc:docMk/>
          <pc:sldMk cId="2435455956" sldId="271"/>
        </pc:sldMkLst>
        <pc:spChg chg="mod">
          <ac:chgData name="Nicholas Tregenza" userId="0d10b6c6591247d2" providerId="LiveId" clId="{C4CBDFEF-2943-4EAD-BDE8-99F40C80C533}" dt="2020-02-05T23:01:12.142" v="496" actId="20577"/>
          <ac:spMkLst>
            <pc:docMk/>
            <pc:sldMk cId="2435455956" sldId="271"/>
            <ac:spMk id="2" creationId="{6570619B-2BEB-4A22-B973-0A01E5F517CB}"/>
          </ac:spMkLst>
        </pc:spChg>
        <pc:spChg chg="mod">
          <ac:chgData name="Nicholas Tregenza" userId="0d10b6c6591247d2" providerId="LiveId" clId="{C4CBDFEF-2943-4EAD-BDE8-99F40C80C533}" dt="2020-02-05T23:04:46.299" v="752" actId="6549"/>
          <ac:spMkLst>
            <pc:docMk/>
            <pc:sldMk cId="2435455956" sldId="271"/>
            <ac:spMk id="3" creationId="{5D04C666-602E-4D74-AB5C-032367AE5B89}"/>
          </ac:spMkLst>
        </pc:spChg>
      </pc:sldChg>
      <pc:sldChg chg="del">
        <pc:chgData name="Nicholas Tregenza" userId="0d10b6c6591247d2" providerId="LiveId" clId="{C4CBDFEF-2943-4EAD-BDE8-99F40C80C533}" dt="2020-02-06T19:00:22.681" v="894" actId="47"/>
        <pc:sldMkLst>
          <pc:docMk/>
          <pc:sldMk cId="3641863645" sldId="272"/>
        </pc:sldMkLst>
      </pc:sldChg>
      <pc:sldChg chg="del modAnim">
        <pc:chgData name="Nicholas Tregenza" userId="0d10b6c6591247d2" providerId="LiveId" clId="{C4CBDFEF-2943-4EAD-BDE8-99F40C80C533}" dt="2020-02-06T19:00:22.681" v="894" actId="47"/>
        <pc:sldMkLst>
          <pc:docMk/>
          <pc:sldMk cId="1363874377" sldId="273"/>
        </pc:sldMkLst>
      </pc:sldChg>
      <pc:sldChg chg="del modAnim">
        <pc:chgData name="Nicholas Tregenza" userId="0d10b6c6591247d2" providerId="LiveId" clId="{C4CBDFEF-2943-4EAD-BDE8-99F40C80C533}" dt="2020-02-06T19:00:22.681" v="894" actId="47"/>
        <pc:sldMkLst>
          <pc:docMk/>
          <pc:sldMk cId="3057251022" sldId="274"/>
        </pc:sldMkLst>
      </pc:sldChg>
      <pc:sldChg chg="addSp delSp modSp mod ord setBg modAnim">
        <pc:chgData name="Nicholas Tregenza" userId="0d10b6c6591247d2" providerId="LiveId" clId="{C4CBDFEF-2943-4EAD-BDE8-99F40C80C533}" dt="2020-02-08T22:59:07.873" v="4540" actId="1076"/>
        <pc:sldMkLst>
          <pc:docMk/>
          <pc:sldMk cId="1009544918" sldId="275"/>
        </pc:sldMkLst>
        <pc:spChg chg="del">
          <ac:chgData name="Nicholas Tregenza" userId="0d10b6c6591247d2" providerId="LiveId" clId="{C4CBDFEF-2943-4EAD-BDE8-99F40C80C533}" dt="2020-02-05T23:10:35.766" v="857" actId="478"/>
          <ac:spMkLst>
            <pc:docMk/>
            <pc:sldMk cId="1009544918" sldId="275"/>
            <ac:spMk id="2" creationId="{C9C6C8E1-8F54-428D-B414-1D74F2521980}"/>
          </ac:spMkLst>
        </pc:spChg>
        <pc:spChg chg="mod">
          <ac:chgData name="Nicholas Tregenza" userId="0d10b6c6591247d2" providerId="LiveId" clId="{C4CBDFEF-2943-4EAD-BDE8-99F40C80C533}" dt="2020-02-08T22:56:48.647" v="4479" actId="1076"/>
          <ac:spMkLst>
            <pc:docMk/>
            <pc:sldMk cId="1009544918" sldId="275"/>
            <ac:spMk id="3" creationId="{7B9320D4-9D42-448E-8020-AF14D2EC87AF}"/>
          </ac:spMkLst>
        </pc:spChg>
        <pc:spChg chg="add mod">
          <ac:chgData name="Nicholas Tregenza" userId="0d10b6c6591247d2" providerId="LiveId" clId="{C4CBDFEF-2943-4EAD-BDE8-99F40C80C533}" dt="2020-02-08T22:57:03.406" v="4482" actId="27636"/>
          <ac:spMkLst>
            <pc:docMk/>
            <pc:sldMk cId="1009544918" sldId="275"/>
            <ac:spMk id="4" creationId="{83B76D98-6EB6-47F1-815E-5AABBA68CD27}"/>
          </ac:spMkLst>
        </pc:spChg>
        <pc:spChg chg="add mod">
          <ac:chgData name="Nicholas Tregenza" userId="0d10b6c6591247d2" providerId="LiveId" clId="{C4CBDFEF-2943-4EAD-BDE8-99F40C80C533}" dt="2020-02-08T22:59:07.873" v="4540" actId="1076"/>
          <ac:spMkLst>
            <pc:docMk/>
            <pc:sldMk cId="1009544918" sldId="275"/>
            <ac:spMk id="5" creationId="{B6CFF0CA-0C28-4FFB-99A9-97039875DA5B}"/>
          </ac:spMkLst>
        </pc:spChg>
      </pc:sldChg>
      <pc:sldChg chg="del">
        <pc:chgData name="Nicholas Tregenza" userId="0d10b6c6591247d2" providerId="LiveId" clId="{C4CBDFEF-2943-4EAD-BDE8-99F40C80C533}" dt="2020-02-06T19:01:03.997" v="895" actId="47"/>
        <pc:sldMkLst>
          <pc:docMk/>
          <pc:sldMk cId="3372741536" sldId="276"/>
        </pc:sldMkLst>
      </pc:sldChg>
      <pc:sldChg chg="modSp mod">
        <pc:chgData name="Nicholas Tregenza" userId="0d10b6c6591247d2" providerId="LiveId" clId="{C4CBDFEF-2943-4EAD-BDE8-99F40C80C533}" dt="2020-02-06T19:18:17.645" v="1140" actId="6549"/>
        <pc:sldMkLst>
          <pc:docMk/>
          <pc:sldMk cId="2806962284" sldId="837"/>
        </pc:sldMkLst>
        <pc:spChg chg="mod">
          <ac:chgData name="Nicholas Tregenza" userId="0d10b6c6591247d2" providerId="LiveId" clId="{C4CBDFEF-2943-4EAD-BDE8-99F40C80C533}" dt="2020-02-06T19:18:17.645" v="1140" actId="6549"/>
          <ac:spMkLst>
            <pc:docMk/>
            <pc:sldMk cId="2806962284" sldId="837"/>
            <ac:spMk id="5" creationId="{575C2D90-D38C-45A7-9543-95CF3B8300C9}"/>
          </ac:spMkLst>
        </pc:spChg>
      </pc:sldChg>
      <pc:sldChg chg="del">
        <pc:chgData name="Nicholas Tregenza" userId="0d10b6c6591247d2" providerId="LiveId" clId="{C4CBDFEF-2943-4EAD-BDE8-99F40C80C533}" dt="2020-02-05T22:41:21.500" v="0" actId="47"/>
        <pc:sldMkLst>
          <pc:docMk/>
          <pc:sldMk cId="1986541542" sldId="838"/>
        </pc:sldMkLst>
      </pc:sldChg>
      <pc:sldChg chg="addSp delSp modSp mod setBg modAnim">
        <pc:chgData name="Nicholas Tregenza" userId="0d10b6c6591247d2" providerId="LiveId" clId="{C4CBDFEF-2943-4EAD-BDE8-99F40C80C533}" dt="2020-02-06T19:45:43.227" v="1798" actId="1076"/>
        <pc:sldMkLst>
          <pc:docMk/>
          <pc:sldMk cId="3399610734" sldId="844"/>
        </pc:sldMkLst>
        <pc:spChg chg="del mod">
          <ac:chgData name="Nicholas Tregenza" userId="0d10b6c6591247d2" providerId="LiveId" clId="{C4CBDFEF-2943-4EAD-BDE8-99F40C80C533}" dt="2020-02-06T19:38:10.846" v="1512"/>
          <ac:spMkLst>
            <pc:docMk/>
            <pc:sldMk cId="3399610734" sldId="844"/>
            <ac:spMk id="4" creationId="{DD4614D2-0385-4A11-B883-BAFF962745B3}"/>
          </ac:spMkLst>
        </pc:spChg>
        <pc:spChg chg="mod">
          <ac:chgData name="Nicholas Tregenza" userId="0d10b6c6591247d2" providerId="LiveId" clId="{C4CBDFEF-2943-4EAD-BDE8-99F40C80C533}" dt="2020-02-06T19:45:43.227" v="1798" actId="1076"/>
          <ac:spMkLst>
            <pc:docMk/>
            <pc:sldMk cId="3399610734" sldId="844"/>
            <ac:spMk id="11" creationId="{00BE8AE7-BE2D-407F-9910-1B4803888318}"/>
          </ac:spMkLst>
        </pc:spChg>
        <pc:spChg chg="add mod">
          <ac:chgData name="Nicholas Tregenza" userId="0d10b6c6591247d2" providerId="LiveId" clId="{C4CBDFEF-2943-4EAD-BDE8-99F40C80C533}" dt="2020-02-06T19:43:48.241" v="1740" actId="20577"/>
          <ac:spMkLst>
            <pc:docMk/>
            <pc:sldMk cId="3399610734" sldId="844"/>
            <ac:spMk id="28" creationId="{F824F4F6-57E2-4614-80A7-790C32F2B344}"/>
          </ac:spMkLst>
        </pc:spChg>
        <pc:graphicFrameChg chg="mod">
          <ac:chgData name="Nicholas Tregenza" userId="0d10b6c6591247d2" providerId="LiveId" clId="{C4CBDFEF-2943-4EAD-BDE8-99F40C80C533}" dt="2020-02-06T19:19:48.865" v="1158"/>
          <ac:graphicFrameMkLst>
            <pc:docMk/>
            <pc:sldMk cId="3399610734" sldId="844"/>
            <ac:graphicFrameMk id="9" creationId="{062EA819-BE49-435D-A4D7-69757CF9ADD4}"/>
          </ac:graphicFrameMkLst>
        </pc:graphicFrameChg>
        <pc:cxnChg chg="mod">
          <ac:chgData name="Nicholas Tregenza" userId="0d10b6c6591247d2" providerId="LiveId" clId="{C4CBDFEF-2943-4EAD-BDE8-99F40C80C533}" dt="2020-02-06T19:18:51.574" v="1150" actId="14100"/>
          <ac:cxnSpMkLst>
            <pc:docMk/>
            <pc:sldMk cId="3399610734" sldId="844"/>
            <ac:cxnSpMk id="16" creationId="{8BA815C7-4153-4845-A826-663154C0A458}"/>
          </ac:cxnSpMkLst>
        </pc:cxnChg>
        <pc:cxnChg chg="mod">
          <ac:chgData name="Nicholas Tregenza" userId="0d10b6c6591247d2" providerId="LiveId" clId="{C4CBDFEF-2943-4EAD-BDE8-99F40C80C533}" dt="2020-02-06T19:19:25.812" v="1157" actId="14100"/>
          <ac:cxnSpMkLst>
            <pc:docMk/>
            <pc:sldMk cId="3399610734" sldId="844"/>
            <ac:cxnSpMk id="18" creationId="{C6E39E84-68CA-4398-8BB0-97763329708F}"/>
          </ac:cxnSpMkLst>
        </pc:cxnChg>
        <pc:cxnChg chg="mod">
          <ac:chgData name="Nicholas Tregenza" userId="0d10b6c6591247d2" providerId="LiveId" clId="{C4CBDFEF-2943-4EAD-BDE8-99F40C80C533}" dt="2020-02-06T19:18:57.638" v="1152" actId="1076"/>
          <ac:cxnSpMkLst>
            <pc:docMk/>
            <pc:sldMk cId="3399610734" sldId="844"/>
            <ac:cxnSpMk id="20" creationId="{6BE19BF4-BF89-4849-A66C-D26FBFB1D172}"/>
          </ac:cxnSpMkLst>
        </pc:cxnChg>
        <pc:cxnChg chg="mod">
          <ac:chgData name="Nicholas Tregenza" userId="0d10b6c6591247d2" providerId="LiveId" clId="{C4CBDFEF-2943-4EAD-BDE8-99F40C80C533}" dt="2020-02-06T19:19:20.036" v="1156" actId="14100"/>
          <ac:cxnSpMkLst>
            <pc:docMk/>
            <pc:sldMk cId="3399610734" sldId="844"/>
            <ac:cxnSpMk id="22" creationId="{1C49DFEE-F32A-46F7-91F4-C4022237A977}"/>
          </ac:cxnSpMkLst>
        </pc:cxnChg>
        <pc:cxnChg chg="mod">
          <ac:chgData name="Nicholas Tregenza" userId="0d10b6c6591247d2" providerId="LiveId" clId="{C4CBDFEF-2943-4EAD-BDE8-99F40C80C533}" dt="2020-02-06T19:20:05.814" v="1162" actId="14100"/>
          <ac:cxnSpMkLst>
            <pc:docMk/>
            <pc:sldMk cId="3399610734" sldId="844"/>
            <ac:cxnSpMk id="24" creationId="{AD057228-F77B-4AE4-AA99-B097B3FC9EF2}"/>
          </ac:cxnSpMkLst>
        </pc:cxnChg>
        <pc:cxnChg chg="mod">
          <ac:chgData name="Nicholas Tregenza" userId="0d10b6c6591247d2" providerId="LiveId" clId="{C4CBDFEF-2943-4EAD-BDE8-99F40C80C533}" dt="2020-02-06T19:19:58.596" v="1160" actId="14100"/>
          <ac:cxnSpMkLst>
            <pc:docMk/>
            <pc:sldMk cId="3399610734" sldId="844"/>
            <ac:cxnSpMk id="26" creationId="{0432FF1F-EBBC-42C7-8126-E393E72BE62E}"/>
          </ac:cxnSpMkLst>
        </pc:cxnChg>
      </pc:sldChg>
      <pc:sldChg chg="modSp add del mod setBg">
        <pc:chgData name="Nicholas Tregenza" userId="0d10b6c6591247d2" providerId="LiveId" clId="{C4CBDFEF-2943-4EAD-BDE8-99F40C80C533}" dt="2020-02-05T22:44:22.329" v="12" actId="47"/>
        <pc:sldMkLst>
          <pc:docMk/>
          <pc:sldMk cId="1290093404" sldId="846"/>
        </pc:sldMkLst>
        <pc:spChg chg="mod">
          <ac:chgData name="Nicholas Tregenza" userId="0d10b6c6591247d2" providerId="LiveId" clId="{C4CBDFEF-2943-4EAD-BDE8-99F40C80C533}" dt="2020-02-05T22:44:18.266" v="11" actId="1076"/>
          <ac:spMkLst>
            <pc:docMk/>
            <pc:sldMk cId="1290093404" sldId="846"/>
            <ac:spMk id="2" creationId="{3B7C2ACA-82AB-4979-9411-950EB8468C57}"/>
          </ac:spMkLst>
        </pc:spChg>
        <pc:spChg chg="mod">
          <ac:chgData name="Nicholas Tregenza" userId="0d10b6c6591247d2" providerId="LiveId" clId="{C4CBDFEF-2943-4EAD-BDE8-99F40C80C533}" dt="2020-02-05T22:44:12.171" v="10" actId="207"/>
          <ac:spMkLst>
            <pc:docMk/>
            <pc:sldMk cId="1290093404" sldId="846"/>
            <ac:spMk id="3" creationId="{F64E6710-0B18-4D1F-9F9D-7CE03FD2DC2C}"/>
          </ac:spMkLst>
        </pc:spChg>
      </pc:sldChg>
      <pc:sldChg chg="addSp delSp modSp mod setBg modAnim">
        <pc:chgData name="Nicholas Tregenza" userId="0d10b6c6591247d2" providerId="LiveId" clId="{C4CBDFEF-2943-4EAD-BDE8-99F40C80C533}" dt="2020-02-08T23:00:19.122" v="4541" actId="478"/>
        <pc:sldMkLst>
          <pc:docMk/>
          <pc:sldMk cId="3168395632" sldId="846"/>
        </pc:sldMkLst>
        <pc:spChg chg="mod">
          <ac:chgData name="Nicholas Tregenza" userId="0d10b6c6591247d2" providerId="LiveId" clId="{C4CBDFEF-2943-4EAD-BDE8-99F40C80C533}" dt="2020-02-07T19:52:13.915" v="2556" actId="207"/>
          <ac:spMkLst>
            <pc:docMk/>
            <pc:sldMk cId="3168395632" sldId="846"/>
            <ac:spMk id="2" creationId="{6D959E82-1529-47A0-99C6-99B5936D2879}"/>
          </ac:spMkLst>
        </pc:spChg>
        <pc:spChg chg="mod">
          <ac:chgData name="Nicholas Tregenza" userId="0d10b6c6591247d2" providerId="LiveId" clId="{C4CBDFEF-2943-4EAD-BDE8-99F40C80C533}" dt="2020-02-08T18:21:30.202" v="3964" actId="20577"/>
          <ac:spMkLst>
            <pc:docMk/>
            <pc:sldMk cId="3168395632" sldId="846"/>
            <ac:spMk id="3" creationId="{EE3294E8-7CCB-4CAF-99BD-231DA9709A55}"/>
          </ac:spMkLst>
        </pc:spChg>
        <pc:spChg chg="add del">
          <ac:chgData name="Nicholas Tregenza" userId="0d10b6c6591247d2" providerId="LiveId" clId="{C4CBDFEF-2943-4EAD-BDE8-99F40C80C533}" dt="2020-02-08T23:00:19.122" v="4541" actId="478"/>
          <ac:spMkLst>
            <pc:docMk/>
            <pc:sldMk cId="3168395632" sldId="846"/>
            <ac:spMk id="4" creationId="{5489070C-232E-460F-888C-132072BB53E4}"/>
          </ac:spMkLst>
        </pc:spChg>
      </pc:sldChg>
      <pc:sldChg chg="addSp delSp modSp add mod">
        <pc:chgData name="Nicholas Tregenza" userId="0d10b6c6591247d2" providerId="LiveId" clId="{C4CBDFEF-2943-4EAD-BDE8-99F40C80C533}" dt="2020-02-08T18:24:44.486" v="4058" actId="20577"/>
        <pc:sldMkLst>
          <pc:docMk/>
          <pc:sldMk cId="2830771438" sldId="847"/>
        </pc:sldMkLst>
        <pc:spChg chg="del">
          <ac:chgData name="Nicholas Tregenza" userId="0d10b6c6591247d2" providerId="LiveId" clId="{C4CBDFEF-2943-4EAD-BDE8-99F40C80C533}" dt="2020-02-07T20:01:59.231" v="2565" actId="478"/>
          <ac:spMkLst>
            <pc:docMk/>
            <pc:sldMk cId="2830771438" sldId="847"/>
            <ac:spMk id="2" creationId="{9E4DE9F1-AE1B-44A0-AB31-69166066EBC1}"/>
          </ac:spMkLst>
        </pc:spChg>
        <pc:spChg chg="del">
          <ac:chgData name="Nicholas Tregenza" userId="0d10b6c6591247d2" providerId="LiveId" clId="{C4CBDFEF-2943-4EAD-BDE8-99F40C80C533}" dt="2020-02-07T20:02:31.095" v="2568" actId="478"/>
          <ac:spMkLst>
            <pc:docMk/>
            <pc:sldMk cId="2830771438" sldId="847"/>
            <ac:spMk id="3" creationId="{14B5AFAF-72B6-4D9F-B5D8-F05D5F67BB2A}"/>
          </ac:spMkLst>
        </pc:spChg>
        <pc:spChg chg="add mod">
          <ac:chgData name="Nicholas Tregenza" userId="0d10b6c6591247d2" providerId="LiveId" clId="{C4CBDFEF-2943-4EAD-BDE8-99F40C80C533}" dt="2020-02-07T20:04:26.504" v="2674" actId="404"/>
          <ac:spMkLst>
            <pc:docMk/>
            <pc:sldMk cId="2830771438" sldId="847"/>
            <ac:spMk id="5" creationId="{2988639C-4005-43CC-981D-975EF584973A}"/>
          </ac:spMkLst>
        </pc:spChg>
        <pc:spChg chg="add mod">
          <ac:chgData name="Nicholas Tregenza" userId="0d10b6c6591247d2" providerId="LiveId" clId="{C4CBDFEF-2943-4EAD-BDE8-99F40C80C533}" dt="2020-02-08T18:24:44.486" v="4058" actId="20577"/>
          <ac:spMkLst>
            <pc:docMk/>
            <pc:sldMk cId="2830771438" sldId="847"/>
            <ac:spMk id="6" creationId="{1C2870E6-2B50-4DD1-BD11-1B7646A26CCC}"/>
          </ac:spMkLst>
        </pc:spChg>
        <pc:spChg chg="add mod">
          <ac:chgData name="Nicholas Tregenza" userId="0d10b6c6591247d2" providerId="LiveId" clId="{C4CBDFEF-2943-4EAD-BDE8-99F40C80C533}" dt="2020-02-08T18:24:04.740" v="4044" actId="20577"/>
          <ac:spMkLst>
            <pc:docMk/>
            <pc:sldMk cId="2830771438" sldId="847"/>
            <ac:spMk id="7" creationId="{C61BE63C-B6AE-465F-8ED4-494744669B40}"/>
          </ac:spMkLst>
        </pc:spChg>
        <pc:spChg chg="add mod">
          <ac:chgData name="Nicholas Tregenza" userId="0d10b6c6591247d2" providerId="LiveId" clId="{C4CBDFEF-2943-4EAD-BDE8-99F40C80C533}" dt="2020-02-07T20:06:41.005" v="2792" actId="1076"/>
          <ac:spMkLst>
            <pc:docMk/>
            <pc:sldMk cId="2830771438" sldId="847"/>
            <ac:spMk id="8" creationId="{7DBB3BC0-F24F-4E4F-B9D3-26C8A6FBDAFF}"/>
          </ac:spMkLst>
        </pc:spChg>
        <pc:spChg chg="add mod">
          <ac:chgData name="Nicholas Tregenza" userId="0d10b6c6591247d2" providerId="LiveId" clId="{C4CBDFEF-2943-4EAD-BDE8-99F40C80C533}" dt="2020-02-08T18:22:05.462" v="3980" actId="20577"/>
          <ac:spMkLst>
            <pc:docMk/>
            <pc:sldMk cId="2830771438" sldId="847"/>
            <ac:spMk id="9" creationId="{1645B334-9B01-4A0D-8C32-22088C76BFDC}"/>
          </ac:spMkLst>
        </pc:spChg>
        <pc:spChg chg="add mod">
          <ac:chgData name="Nicholas Tregenza" userId="0d10b6c6591247d2" providerId="LiveId" clId="{C4CBDFEF-2943-4EAD-BDE8-99F40C80C533}" dt="2020-02-07T20:10:45.909" v="2945" actId="1076"/>
          <ac:spMkLst>
            <pc:docMk/>
            <pc:sldMk cId="2830771438" sldId="847"/>
            <ac:spMk id="10" creationId="{03AC67FF-D834-445D-936D-94BBB4EF8E67}"/>
          </ac:spMkLst>
        </pc:spChg>
        <pc:spChg chg="add mod">
          <ac:chgData name="Nicholas Tregenza" userId="0d10b6c6591247d2" providerId="LiveId" clId="{C4CBDFEF-2943-4EAD-BDE8-99F40C80C533}" dt="2020-02-07T20:10:55.825" v="2947" actId="1076"/>
          <ac:spMkLst>
            <pc:docMk/>
            <pc:sldMk cId="2830771438" sldId="847"/>
            <ac:spMk id="11" creationId="{09E43A24-E892-4EAD-B855-2281AEC2E136}"/>
          </ac:spMkLst>
        </pc:spChg>
        <pc:spChg chg="add mod">
          <ac:chgData name="Nicholas Tregenza" userId="0d10b6c6591247d2" providerId="LiveId" clId="{C4CBDFEF-2943-4EAD-BDE8-99F40C80C533}" dt="2020-02-07T20:11:19.429" v="2953" actId="1076"/>
          <ac:spMkLst>
            <pc:docMk/>
            <pc:sldMk cId="2830771438" sldId="847"/>
            <ac:spMk id="12" creationId="{38E4BE45-E9EF-4E13-8D81-B57730FA1BF7}"/>
          </ac:spMkLst>
        </pc:spChg>
        <pc:spChg chg="add mod">
          <ac:chgData name="Nicholas Tregenza" userId="0d10b6c6591247d2" providerId="LiveId" clId="{C4CBDFEF-2943-4EAD-BDE8-99F40C80C533}" dt="2020-02-07T20:11:25.710" v="2955" actId="1076"/>
          <ac:spMkLst>
            <pc:docMk/>
            <pc:sldMk cId="2830771438" sldId="847"/>
            <ac:spMk id="13" creationId="{C75BF335-A105-4F81-92C3-3E5C1000286D}"/>
          </ac:spMkLst>
        </pc:spChg>
        <pc:spChg chg="add mod">
          <ac:chgData name="Nicholas Tregenza" userId="0d10b6c6591247d2" providerId="LiveId" clId="{C4CBDFEF-2943-4EAD-BDE8-99F40C80C533}" dt="2020-02-07T20:11:33.064" v="2957" actId="1076"/>
          <ac:spMkLst>
            <pc:docMk/>
            <pc:sldMk cId="2830771438" sldId="847"/>
            <ac:spMk id="14" creationId="{7550E651-2FD4-4D9B-8ED9-5F1B34ED2945}"/>
          </ac:spMkLst>
        </pc:spChg>
        <pc:picChg chg="add del mod ord">
          <ac:chgData name="Nicholas Tregenza" userId="0d10b6c6591247d2" providerId="LiveId" clId="{C4CBDFEF-2943-4EAD-BDE8-99F40C80C533}" dt="2020-02-07T20:02:04.955" v="2567" actId="478"/>
          <ac:picMkLst>
            <pc:docMk/>
            <pc:sldMk cId="2830771438" sldId="847"/>
            <ac:picMk id="4" creationId="{BAA929CB-FBDA-41AB-A73C-5B11F0A6DCDA}"/>
          </ac:picMkLst>
        </pc:picChg>
      </pc:sldChg>
      <pc:sldChg chg="addSp delSp modSp add mod">
        <pc:chgData name="Nicholas Tregenza" userId="0d10b6c6591247d2" providerId="LiveId" clId="{C4CBDFEF-2943-4EAD-BDE8-99F40C80C533}" dt="2020-02-08T18:25:38.063" v="4065" actId="20577"/>
        <pc:sldMkLst>
          <pc:docMk/>
          <pc:sldMk cId="1590992207" sldId="848"/>
        </pc:sldMkLst>
        <pc:spChg chg="del">
          <ac:chgData name="Nicholas Tregenza" userId="0d10b6c6591247d2" providerId="LiveId" clId="{C4CBDFEF-2943-4EAD-BDE8-99F40C80C533}" dt="2020-02-07T20:17:37.374" v="3110" actId="478"/>
          <ac:spMkLst>
            <pc:docMk/>
            <pc:sldMk cId="1590992207" sldId="848"/>
            <ac:spMk id="2" creationId="{1E536DE1-BDC1-45C7-ACE9-0F6AA7D27080}"/>
          </ac:spMkLst>
        </pc:spChg>
        <pc:spChg chg="del">
          <ac:chgData name="Nicholas Tregenza" userId="0d10b6c6591247d2" providerId="LiveId" clId="{C4CBDFEF-2943-4EAD-BDE8-99F40C80C533}" dt="2020-02-07T20:17:31.664" v="3109" actId="478"/>
          <ac:spMkLst>
            <pc:docMk/>
            <pc:sldMk cId="1590992207" sldId="848"/>
            <ac:spMk id="3" creationId="{E939A90E-3602-4603-AF4D-2AB287354EA2}"/>
          </ac:spMkLst>
        </pc:spChg>
        <pc:spChg chg="add mod">
          <ac:chgData name="Nicholas Tregenza" userId="0d10b6c6591247d2" providerId="LiveId" clId="{C4CBDFEF-2943-4EAD-BDE8-99F40C80C533}" dt="2020-02-08T18:25:38.063" v="4065" actId="20577"/>
          <ac:spMkLst>
            <pc:docMk/>
            <pc:sldMk cId="1590992207" sldId="848"/>
            <ac:spMk id="5" creationId="{A741FB9F-0C42-4EA8-8415-07D715ED190A}"/>
          </ac:spMkLst>
        </pc:spChg>
        <pc:spChg chg="add mod">
          <ac:chgData name="Nicholas Tregenza" userId="0d10b6c6591247d2" providerId="LiveId" clId="{C4CBDFEF-2943-4EAD-BDE8-99F40C80C533}" dt="2020-02-08T18:25:05.477" v="4059" actId="20577"/>
          <ac:spMkLst>
            <pc:docMk/>
            <pc:sldMk cId="1590992207" sldId="848"/>
            <ac:spMk id="7" creationId="{2967A083-D7BD-491F-8474-3728D95B6BA4}"/>
          </ac:spMkLst>
        </pc:spChg>
        <pc:picChg chg="add del mod">
          <ac:chgData name="Nicholas Tregenza" userId="0d10b6c6591247d2" providerId="LiveId" clId="{C4CBDFEF-2943-4EAD-BDE8-99F40C80C533}" dt="2020-02-07T20:17:20.564" v="3106" actId="478"/>
          <ac:picMkLst>
            <pc:docMk/>
            <pc:sldMk cId="1590992207" sldId="848"/>
            <ac:picMk id="4" creationId="{E47355C5-DAEB-40A9-ADEB-8BB5DECFC291}"/>
          </ac:picMkLst>
        </pc:picChg>
        <pc:picChg chg="add ord">
          <ac:chgData name="Nicholas Tregenza" userId="0d10b6c6591247d2" providerId="LiveId" clId="{C4CBDFEF-2943-4EAD-BDE8-99F40C80C533}" dt="2020-02-07T20:17:25.324" v="3108" actId="167"/>
          <ac:picMkLst>
            <pc:docMk/>
            <pc:sldMk cId="1590992207" sldId="848"/>
            <ac:picMk id="6" creationId="{1022DA58-C126-4624-A9A4-0A36DB2E440F}"/>
          </ac:picMkLst>
        </pc:picChg>
      </pc:sldChg>
      <pc:sldChg chg="addSp delSp modSp add mod">
        <pc:chgData name="Nicholas Tregenza" userId="0d10b6c6591247d2" providerId="LiveId" clId="{C4CBDFEF-2943-4EAD-BDE8-99F40C80C533}" dt="2020-02-08T18:28:28.721" v="4123" actId="20577"/>
        <pc:sldMkLst>
          <pc:docMk/>
          <pc:sldMk cId="1711431470" sldId="849"/>
        </pc:sldMkLst>
        <pc:spChg chg="del">
          <ac:chgData name="Nicholas Tregenza" userId="0d10b6c6591247d2" providerId="LiveId" clId="{C4CBDFEF-2943-4EAD-BDE8-99F40C80C533}" dt="2020-02-08T18:26:48.888" v="4071" actId="478"/>
          <ac:spMkLst>
            <pc:docMk/>
            <pc:sldMk cId="1711431470" sldId="849"/>
            <ac:spMk id="2" creationId="{D2CF1378-907F-4AB7-9C40-C703E293B258}"/>
          </ac:spMkLst>
        </pc:spChg>
        <pc:spChg chg="del">
          <ac:chgData name="Nicholas Tregenza" userId="0d10b6c6591247d2" providerId="LiveId" clId="{C4CBDFEF-2943-4EAD-BDE8-99F40C80C533}" dt="2020-02-08T18:27:24.208" v="4076" actId="478"/>
          <ac:spMkLst>
            <pc:docMk/>
            <pc:sldMk cId="1711431470" sldId="849"/>
            <ac:spMk id="3" creationId="{753E2082-54FE-4589-A31A-799BE3EB2B24}"/>
          </ac:spMkLst>
        </pc:spChg>
        <pc:spChg chg="add mod">
          <ac:chgData name="Nicholas Tregenza" userId="0d10b6c6591247d2" providerId="LiveId" clId="{C4CBDFEF-2943-4EAD-BDE8-99F40C80C533}" dt="2020-02-08T18:28:28.721" v="4123" actId="20577"/>
          <ac:spMkLst>
            <pc:docMk/>
            <pc:sldMk cId="1711431470" sldId="849"/>
            <ac:spMk id="5" creationId="{A1753695-A3C6-4639-93A4-87252CAA0E88}"/>
          </ac:spMkLst>
        </pc:spChg>
        <pc:spChg chg="add">
          <ac:chgData name="Nicholas Tregenza" userId="0d10b6c6591247d2" providerId="LiveId" clId="{C4CBDFEF-2943-4EAD-BDE8-99F40C80C533}" dt="2020-02-08T18:26:12.740" v="4066"/>
          <ac:spMkLst>
            <pc:docMk/>
            <pc:sldMk cId="1711431470" sldId="849"/>
            <ac:spMk id="6" creationId="{F99F67DC-699B-4C05-BD91-420C3063CDC8}"/>
          </ac:spMkLst>
        </pc:spChg>
        <pc:spChg chg="add del mod">
          <ac:chgData name="Nicholas Tregenza" userId="0d10b6c6591247d2" providerId="LiveId" clId="{C4CBDFEF-2943-4EAD-BDE8-99F40C80C533}" dt="2020-02-08T18:27:39.336" v="4078" actId="478"/>
          <ac:spMkLst>
            <pc:docMk/>
            <pc:sldMk cId="1711431470" sldId="849"/>
            <ac:spMk id="7" creationId="{BEABBC34-EAF5-49C7-9533-2CA2C0E79D78}"/>
          </ac:spMkLst>
        </pc:spChg>
        <pc:spChg chg="add mod">
          <ac:chgData name="Nicholas Tregenza" userId="0d10b6c6591247d2" providerId="LiveId" clId="{C4CBDFEF-2943-4EAD-BDE8-99F40C80C533}" dt="2020-02-08T18:28:06.687" v="4112" actId="20577"/>
          <ac:spMkLst>
            <pc:docMk/>
            <pc:sldMk cId="1711431470" sldId="849"/>
            <ac:spMk id="8" creationId="{E2D06658-7AE3-433F-8F22-3BB5A9A5F654}"/>
          </ac:spMkLst>
        </pc:spChg>
        <pc:picChg chg="add del mod ord">
          <ac:chgData name="Nicholas Tregenza" userId="0d10b6c6591247d2" providerId="LiveId" clId="{C4CBDFEF-2943-4EAD-BDE8-99F40C80C533}" dt="2020-02-08T18:27:07.611" v="4075"/>
          <ac:picMkLst>
            <pc:docMk/>
            <pc:sldMk cId="1711431470" sldId="849"/>
            <ac:picMk id="4" creationId="{FDC36139-6EA0-471D-859B-5C1F4D31DEE9}"/>
          </ac:picMkLst>
        </pc:picChg>
      </pc:sldChg>
      <pc:sldChg chg="addSp delSp modSp add mod">
        <pc:chgData name="Nicholas Tregenza" userId="0d10b6c6591247d2" providerId="LiveId" clId="{C4CBDFEF-2943-4EAD-BDE8-99F40C80C533}" dt="2020-02-08T18:29:38.366" v="4174" actId="1076"/>
        <pc:sldMkLst>
          <pc:docMk/>
          <pc:sldMk cId="3951769289" sldId="850"/>
        </pc:sldMkLst>
        <pc:spChg chg="del">
          <ac:chgData name="Nicholas Tregenza" userId="0d10b6c6591247d2" providerId="LiveId" clId="{C4CBDFEF-2943-4EAD-BDE8-99F40C80C533}" dt="2020-02-07T20:31:06.011" v="3350" actId="478"/>
          <ac:spMkLst>
            <pc:docMk/>
            <pc:sldMk cId="3951769289" sldId="850"/>
            <ac:spMk id="2" creationId="{37C369B5-A3DC-4510-92A5-604E83AC7635}"/>
          </ac:spMkLst>
        </pc:spChg>
        <pc:spChg chg="del">
          <ac:chgData name="Nicholas Tregenza" userId="0d10b6c6591247d2" providerId="LiveId" clId="{C4CBDFEF-2943-4EAD-BDE8-99F40C80C533}" dt="2020-02-07T20:31:14.562" v="3351" actId="478"/>
          <ac:spMkLst>
            <pc:docMk/>
            <pc:sldMk cId="3951769289" sldId="850"/>
            <ac:spMk id="3" creationId="{29484601-71A6-4970-85E6-3813F09DD945}"/>
          </ac:spMkLst>
        </pc:spChg>
        <pc:spChg chg="add mod">
          <ac:chgData name="Nicholas Tregenza" userId="0d10b6c6591247d2" providerId="LiveId" clId="{C4CBDFEF-2943-4EAD-BDE8-99F40C80C533}" dt="2020-02-08T18:29:38.366" v="4174" actId="1076"/>
          <ac:spMkLst>
            <pc:docMk/>
            <pc:sldMk cId="3951769289" sldId="850"/>
            <ac:spMk id="5" creationId="{BACC78ED-554B-461B-9737-70553547A701}"/>
          </ac:spMkLst>
        </pc:spChg>
        <pc:spChg chg="add mod">
          <ac:chgData name="Nicholas Tregenza" userId="0d10b6c6591247d2" providerId="LiveId" clId="{C4CBDFEF-2943-4EAD-BDE8-99F40C80C533}" dt="2020-02-07T20:33:52.064" v="3534" actId="20577"/>
          <ac:spMkLst>
            <pc:docMk/>
            <pc:sldMk cId="3951769289" sldId="850"/>
            <ac:spMk id="6" creationId="{7EF18DD2-63E3-4385-8D1B-A5858C415C40}"/>
          </ac:spMkLst>
        </pc:spChg>
        <pc:spChg chg="add mod">
          <ac:chgData name="Nicholas Tregenza" userId="0d10b6c6591247d2" providerId="LiveId" clId="{C4CBDFEF-2943-4EAD-BDE8-99F40C80C533}" dt="2020-02-07T20:34:49.619" v="3571" actId="20577"/>
          <ac:spMkLst>
            <pc:docMk/>
            <pc:sldMk cId="3951769289" sldId="850"/>
            <ac:spMk id="7" creationId="{74BABF15-CDD9-42EF-95F8-0D2D4FC3A0D2}"/>
          </ac:spMkLst>
        </pc:spChg>
        <pc:spChg chg="add mod">
          <ac:chgData name="Nicholas Tregenza" userId="0d10b6c6591247d2" providerId="LiveId" clId="{C4CBDFEF-2943-4EAD-BDE8-99F40C80C533}" dt="2020-02-07T20:35:22.474" v="3591" actId="20577"/>
          <ac:spMkLst>
            <pc:docMk/>
            <pc:sldMk cId="3951769289" sldId="850"/>
            <ac:spMk id="8" creationId="{895A69F3-EDEC-4CA9-A818-0928F8DF1B72}"/>
          </ac:spMkLst>
        </pc:spChg>
        <pc:picChg chg="add mod ord">
          <ac:chgData name="Nicholas Tregenza" userId="0d10b6c6591247d2" providerId="LiveId" clId="{C4CBDFEF-2943-4EAD-BDE8-99F40C80C533}" dt="2020-02-07T20:34:25.894" v="3535" actId="1076"/>
          <ac:picMkLst>
            <pc:docMk/>
            <pc:sldMk cId="3951769289" sldId="850"/>
            <ac:picMk id="4" creationId="{EFF1773F-38FC-4CB6-8AAA-2807139E8821}"/>
          </ac:picMkLst>
        </pc:picChg>
      </pc:sldChg>
      <pc:sldChg chg="addSp delSp modSp add mod setBg">
        <pc:chgData name="Nicholas Tregenza" userId="0d10b6c6591247d2" providerId="LiveId" clId="{C4CBDFEF-2943-4EAD-BDE8-99F40C80C533}" dt="2020-02-07T21:26:54.810" v="3916" actId="1076"/>
        <pc:sldMkLst>
          <pc:docMk/>
          <pc:sldMk cId="4172933981" sldId="851"/>
        </pc:sldMkLst>
        <pc:spChg chg="mod">
          <ac:chgData name="Nicholas Tregenza" userId="0d10b6c6591247d2" providerId="LiveId" clId="{C4CBDFEF-2943-4EAD-BDE8-99F40C80C533}" dt="2020-02-07T21:21:01.864" v="3888" actId="1076"/>
          <ac:spMkLst>
            <pc:docMk/>
            <pc:sldMk cId="4172933981" sldId="851"/>
            <ac:spMk id="2" creationId="{49BD6EC4-C3DA-4463-A303-83F45C2C70E1}"/>
          </ac:spMkLst>
        </pc:spChg>
        <pc:spChg chg="del mod">
          <ac:chgData name="Nicholas Tregenza" userId="0d10b6c6591247d2" providerId="LiveId" clId="{C4CBDFEF-2943-4EAD-BDE8-99F40C80C533}" dt="2020-02-07T21:24:04.106" v="3889" actId="478"/>
          <ac:spMkLst>
            <pc:docMk/>
            <pc:sldMk cId="4172933981" sldId="851"/>
            <ac:spMk id="3" creationId="{797B38E6-5671-4E44-90CE-CED7848196D2}"/>
          </ac:spMkLst>
        </pc:spChg>
        <pc:spChg chg="add mod">
          <ac:chgData name="Nicholas Tregenza" userId="0d10b6c6591247d2" providerId="LiveId" clId="{C4CBDFEF-2943-4EAD-BDE8-99F40C80C533}" dt="2020-02-07T21:26:54.810" v="3916" actId="1076"/>
          <ac:spMkLst>
            <pc:docMk/>
            <pc:sldMk cId="4172933981" sldId="851"/>
            <ac:spMk id="4" creationId="{6345A046-61DE-4FA9-ABA6-4BEFEB283506}"/>
          </ac:spMkLst>
        </pc:spChg>
      </pc:sldChg>
    </pc:docChg>
  </pc:docChgLst>
  <pc:docChgLst>
    <pc:chgData name="Nick Tregenza" userId="5d2f566a-5de6-41ae-951e-226264af6cd6" providerId="ADAL" clId="{0D514F1D-67ED-48C5-A50F-9B72B2668EF3}"/>
    <pc:docChg chg="modSld">
      <pc:chgData name="Nick Tregenza" userId="5d2f566a-5de6-41ae-951e-226264af6cd6" providerId="ADAL" clId="{0D514F1D-67ED-48C5-A50F-9B72B2668EF3}" dt="2024-12-04T22:49:24.092" v="333"/>
      <pc:docMkLst>
        <pc:docMk/>
      </pc:docMkLst>
      <pc:sldChg chg="modSp modAnim">
        <pc:chgData name="Nick Tregenza" userId="5d2f566a-5de6-41ae-951e-226264af6cd6" providerId="ADAL" clId="{0D514F1D-67ED-48C5-A50F-9B72B2668EF3}" dt="2024-12-04T22:47:16.779" v="331" actId="20577"/>
        <pc:sldMkLst>
          <pc:docMk/>
          <pc:sldMk cId="4220812931" sldId="266"/>
        </pc:sldMkLst>
        <pc:spChg chg="mod">
          <ac:chgData name="Nick Tregenza" userId="5d2f566a-5de6-41ae-951e-226264af6cd6" providerId="ADAL" clId="{0D514F1D-67ED-48C5-A50F-9B72B2668EF3}" dt="2024-12-04T22:47:16.779" v="331" actId="20577"/>
          <ac:spMkLst>
            <pc:docMk/>
            <pc:sldMk cId="4220812931" sldId="266"/>
            <ac:spMk id="3" creationId="{0DB01BDF-0BD9-40BE-80F0-A12C4B45C905}"/>
          </ac:spMkLst>
        </pc:spChg>
      </pc:sldChg>
      <pc:sldChg chg="setBg">
        <pc:chgData name="Nick Tregenza" userId="5d2f566a-5de6-41ae-951e-226264af6cd6" providerId="ADAL" clId="{0D514F1D-67ED-48C5-A50F-9B72B2668EF3}" dt="2024-12-04T22:49:24.092" v="333"/>
        <pc:sldMkLst>
          <pc:docMk/>
          <pc:sldMk cId="4172933981" sldId="851"/>
        </pc:sldMkLst>
      </pc:sldChg>
    </pc:docChg>
  </pc:docChgLst>
  <pc:docChgLst>
    <pc:chgData name="Nicholas Tregenza" userId="0d10b6c6591247d2" providerId="LiveId" clId="{51D98915-29A4-483B-8D58-6FC001A40179}"/>
    <pc:docChg chg="custSel addSld modSld">
      <pc:chgData name="Nicholas Tregenza" userId="0d10b6c6591247d2" providerId="LiveId" clId="{51D98915-29A4-483B-8D58-6FC001A40179}" dt="2020-02-07T13:57:29.810" v="3" actId="27636"/>
      <pc:docMkLst>
        <pc:docMk/>
      </pc:docMkLst>
      <pc:sldChg chg="modSp">
        <pc:chgData name="Nicholas Tregenza" userId="0d10b6c6591247d2" providerId="LiveId" clId="{51D98915-29A4-483B-8D58-6FC001A40179}" dt="2020-02-07T13:57:29.784" v="1" actId="27636"/>
        <pc:sldMkLst>
          <pc:docMk/>
          <pc:sldMk cId="3968321513" sldId="260"/>
        </pc:sldMkLst>
        <pc:spChg chg="mod">
          <ac:chgData name="Nicholas Tregenza" userId="0d10b6c6591247d2" providerId="LiveId" clId="{51D98915-29A4-483B-8D58-6FC001A40179}" dt="2020-02-07T13:57:29.784" v="1" actId="27636"/>
          <ac:spMkLst>
            <pc:docMk/>
            <pc:sldMk cId="3968321513" sldId="260"/>
            <ac:spMk id="3" creationId="{0EB98A51-18CA-4308-9414-3418EB4A9D0E}"/>
          </ac:spMkLst>
        </pc:spChg>
      </pc:sldChg>
      <pc:sldChg chg="modSp">
        <pc:chgData name="Nicholas Tregenza" userId="0d10b6c6591247d2" providerId="LiveId" clId="{51D98915-29A4-483B-8D58-6FC001A40179}" dt="2020-02-07T13:57:29.800" v="2" actId="27636"/>
        <pc:sldMkLst>
          <pc:docMk/>
          <pc:sldMk cId="2223919494" sldId="261"/>
        </pc:sldMkLst>
        <pc:spChg chg="mod">
          <ac:chgData name="Nicholas Tregenza" userId="0d10b6c6591247d2" providerId="LiveId" clId="{51D98915-29A4-483B-8D58-6FC001A40179}" dt="2020-02-07T13:57:29.800" v="2" actId="27636"/>
          <ac:spMkLst>
            <pc:docMk/>
            <pc:sldMk cId="2223919494" sldId="261"/>
            <ac:spMk id="3" creationId="{6C7D6A0C-7841-4B69-8C5D-097F35D550CB}"/>
          </ac:spMkLst>
        </pc:spChg>
      </pc:sldChg>
      <pc:sldChg chg="modSp">
        <pc:chgData name="Nicholas Tregenza" userId="0d10b6c6591247d2" providerId="LiveId" clId="{51D98915-29A4-483B-8D58-6FC001A40179}" dt="2020-02-07T13:57:29.810" v="3" actId="27636"/>
        <pc:sldMkLst>
          <pc:docMk/>
          <pc:sldMk cId="3002849088" sldId="265"/>
        </pc:sldMkLst>
        <pc:spChg chg="mod">
          <ac:chgData name="Nicholas Tregenza" userId="0d10b6c6591247d2" providerId="LiveId" clId="{51D98915-29A4-483B-8D58-6FC001A40179}" dt="2020-02-07T13:57:29.810" v="3" actId="27636"/>
          <ac:spMkLst>
            <pc:docMk/>
            <pc:sldMk cId="3002849088" sldId="265"/>
            <ac:spMk id="2" creationId="{585BF7E0-8715-41FA-BF19-6708595A9F03}"/>
          </ac:spMkLst>
        </pc:spChg>
      </pc:sldChg>
      <pc:sldChg chg="add">
        <pc:chgData name="Nicholas Tregenza" userId="0d10b6c6591247d2" providerId="LiveId" clId="{51D98915-29A4-483B-8D58-6FC001A40179}" dt="2020-02-07T13:57:29.682" v="0"/>
        <pc:sldMkLst>
          <pc:docMk/>
          <pc:sldMk cId="3168395632" sldId="84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0d10b6c6591247d2/Fdata/NBHF%20sp%20slop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257550364000592E-2"/>
          <c:y val="4.1975230327240799E-2"/>
          <c:w val="0.51219863758741346"/>
          <c:h val="0.92574139580227666"/>
        </c:manualLayout>
      </c:layout>
      <c:lineChart>
        <c:grouping val="standard"/>
        <c:varyColors val="0"/>
        <c:ser>
          <c:idx val="3"/>
          <c:order val="0"/>
          <c:tx>
            <c:strRef>
              <c:f>'[NBHF sp slopes.xlsx]AllSpecies'!$A$6</c:f>
              <c:strCache>
                <c:ptCount val="1"/>
                <c:pt idx="0">
                  <c:v>  Vaquita</c:v>
                </c:pt>
              </c:strCache>
            </c:strRef>
          </c:tx>
          <c:spPr>
            <a:ln w="76200" cap="rnd">
              <a:solidFill>
                <a:srgbClr val="7030A0"/>
              </a:solidFill>
              <a:round/>
            </a:ln>
            <a:effectLst/>
          </c:spPr>
          <c:marker>
            <c:symbol val="circle"/>
            <c:size val="5"/>
            <c:spPr>
              <a:solidFill>
                <a:schemeClr val="accent4"/>
              </a:solidFill>
              <a:ln w="9525">
                <a:solidFill>
                  <a:schemeClr val="accent4"/>
                </a:solidFill>
              </a:ln>
              <a:effectLst/>
            </c:spPr>
          </c:marker>
          <c:val>
            <c:numRef>
              <c:f>'[NBHF sp slopes.xlsx]AllSpecies'!$B$6:$J$6</c:f>
              <c:numCache>
                <c:formatCode>0</c:formatCode>
                <c:ptCount val="9"/>
                <c:pt idx="0">
                  <c:v>140.75</c:v>
                </c:pt>
                <c:pt idx="1">
                  <c:v>139.78571428571428</c:v>
                </c:pt>
                <c:pt idx="2">
                  <c:v>140.75862068965517</c:v>
                </c:pt>
                <c:pt idx="3">
                  <c:v>138.86206896551724</c:v>
                </c:pt>
                <c:pt idx="4">
                  <c:v>137.34482758620689</c:v>
                </c:pt>
                <c:pt idx="5">
                  <c:v>136</c:v>
                </c:pt>
                <c:pt idx="6">
                  <c:v>135.31034482758622</c:v>
                </c:pt>
                <c:pt idx="7">
                  <c:v>135.86206896551724</c:v>
                </c:pt>
                <c:pt idx="8">
                  <c:v>136.65517241379311</c:v>
                </c:pt>
              </c:numCache>
            </c:numRef>
          </c:val>
          <c:smooth val="0"/>
          <c:extLst>
            <c:ext xmlns:c16="http://schemas.microsoft.com/office/drawing/2014/chart" uri="{C3380CC4-5D6E-409C-BE32-E72D297353CC}">
              <c16:uniqueId val="{00000000-8FE2-4223-8E19-4B87B02A5FCD}"/>
            </c:ext>
          </c:extLst>
        </c:ser>
        <c:ser>
          <c:idx val="1"/>
          <c:order val="1"/>
          <c:tx>
            <c:strRef>
              <c:f>'[NBHF sp slopes.xlsx]AllSpecies'!$A$4</c:f>
              <c:strCache>
                <c:ptCount val="1"/>
                <c:pt idx="0">
                  <c:v>  Harbour Porpoise</c:v>
                </c:pt>
              </c:strCache>
            </c:strRef>
          </c:tx>
          <c:spPr>
            <a:ln w="76200" cap="rnd">
              <a:solidFill>
                <a:srgbClr val="002060"/>
              </a:solidFill>
              <a:round/>
            </a:ln>
            <a:effectLst/>
          </c:spPr>
          <c:marker>
            <c:symbol val="circle"/>
            <c:size val="5"/>
            <c:spPr>
              <a:solidFill>
                <a:schemeClr val="accent2"/>
              </a:solidFill>
              <a:ln w="9525">
                <a:solidFill>
                  <a:schemeClr val="accent2"/>
                </a:solidFill>
              </a:ln>
              <a:effectLst/>
            </c:spPr>
          </c:marker>
          <c:val>
            <c:numRef>
              <c:f>'[NBHF sp slopes.xlsx]AllSpecies'!$B$4:$J$4</c:f>
              <c:numCache>
                <c:formatCode>0</c:formatCode>
                <c:ptCount val="9"/>
                <c:pt idx="0">
                  <c:v>136.24148372445117</c:v>
                </c:pt>
                <c:pt idx="1">
                  <c:v>134.69714740085479</c:v>
                </c:pt>
                <c:pt idx="2">
                  <c:v>132.43603029095257</c:v>
                </c:pt>
                <c:pt idx="3">
                  <c:v>131.05066914210568</c:v>
                </c:pt>
                <c:pt idx="4">
                  <c:v>129.85108024691357</c:v>
                </c:pt>
                <c:pt idx="5">
                  <c:v>128.7556515700949</c:v>
                </c:pt>
                <c:pt idx="6">
                  <c:v>126.67194989948972</c:v>
                </c:pt>
                <c:pt idx="7">
                  <c:v>124.85898748130069</c:v>
                </c:pt>
                <c:pt idx="8">
                  <c:v>124.61963555858311</c:v>
                </c:pt>
              </c:numCache>
            </c:numRef>
          </c:val>
          <c:smooth val="0"/>
          <c:extLst>
            <c:ext xmlns:c16="http://schemas.microsoft.com/office/drawing/2014/chart" uri="{C3380CC4-5D6E-409C-BE32-E72D297353CC}">
              <c16:uniqueId val="{00000001-8FE2-4223-8E19-4B87B02A5FCD}"/>
            </c:ext>
          </c:extLst>
        </c:ser>
        <c:ser>
          <c:idx val="0"/>
          <c:order val="2"/>
          <c:tx>
            <c:strRef>
              <c:f>'[NBHF sp slopes.xlsx]AllSpecies'!$A$3</c:f>
              <c:strCache>
                <c:ptCount val="1"/>
                <c:pt idx="0">
                  <c:v>  Commerson's Dolphin</c:v>
                </c:pt>
              </c:strCache>
            </c:strRef>
          </c:tx>
          <c:spPr>
            <a:ln w="76200" cap="rnd">
              <a:solidFill>
                <a:srgbClr val="0070C0"/>
              </a:solidFill>
              <a:round/>
            </a:ln>
            <a:effectLst/>
          </c:spPr>
          <c:marker>
            <c:symbol val="circle"/>
            <c:size val="5"/>
            <c:spPr>
              <a:solidFill>
                <a:srgbClr val="FFC000"/>
              </a:solidFill>
              <a:ln w="9525">
                <a:solidFill>
                  <a:schemeClr val="accent1"/>
                </a:solidFill>
              </a:ln>
              <a:effectLst/>
            </c:spPr>
          </c:marker>
          <c:val>
            <c:numRef>
              <c:f>'[NBHF sp slopes.xlsx]AllSpecies'!$B$3:$J$3</c:f>
              <c:numCache>
                <c:formatCode>0</c:formatCode>
                <c:ptCount val="9"/>
                <c:pt idx="0">
                  <c:v>135.03937881308929</c:v>
                </c:pt>
                <c:pt idx="1">
                  <c:v>133.01177790241167</c:v>
                </c:pt>
                <c:pt idx="2">
                  <c:v>131.87136150234741</c:v>
                </c:pt>
                <c:pt idx="3">
                  <c:v>130.78013292617209</c:v>
                </c:pt>
                <c:pt idx="4">
                  <c:v>129.84318766066838</c:v>
                </c:pt>
                <c:pt idx="5">
                  <c:v>128.62125107112254</c:v>
                </c:pt>
                <c:pt idx="6">
                  <c:v>127.28551842330762</c:v>
                </c:pt>
                <c:pt idx="7">
                  <c:v>126.14410633088492</c:v>
                </c:pt>
                <c:pt idx="8">
                  <c:v>126.06782106782107</c:v>
                </c:pt>
              </c:numCache>
            </c:numRef>
          </c:val>
          <c:smooth val="0"/>
          <c:extLst>
            <c:ext xmlns:c16="http://schemas.microsoft.com/office/drawing/2014/chart" uri="{C3380CC4-5D6E-409C-BE32-E72D297353CC}">
              <c16:uniqueId val="{00000002-8FE2-4223-8E19-4B87B02A5FCD}"/>
            </c:ext>
          </c:extLst>
        </c:ser>
        <c:ser>
          <c:idx val="5"/>
          <c:order val="3"/>
          <c:tx>
            <c:strRef>
              <c:f>'[NBHF sp slopes.xlsx]AllSpecies'!$A$8</c:f>
              <c:strCache>
                <c:ptCount val="1"/>
                <c:pt idx="0">
                  <c:v>  Heaviside's Dolphin</c:v>
                </c:pt>
              </c:strCache>
            </c:strRef>
          </c:tx>
          <c:spPr>
            <a:ln w="76200" cap="rnd">
              <a:solidFill>
                <a:schemeClr val="accent6"/>
              </a:solidFill>
              <a:round/>
            </a:ln>
            <a:effectLst/>
          </c:spPr>
          <c:marker>
            <c:symbol val="circle"/>
            <c:size val="5"/>
            <c:spPr>
              <a:solidFill>
                <a:schemeClr val="accent4">
                  <a:lumMod val="60000"/>
                  <a:lumOff val="40000"/>
                </a:schemeClr>
              </a:solidFill>
              <a:ln w="9525">
                <a:solidFill>
                  <a:schemeClr val="accent6"/>
                </a:solidFill>
              </a:ln>
              <a:effectLst/>
            </c:spPr>
          </c:marker>
          <c:val>
            <c:numRef>
              <c:f>'[NBHF sp slopes.xlsx]AllSpecies'!$B$8:$J$8</c:f>
              <c:numCache>
                <c:formatCode>0</c:formatCode>
                <c:ptCount val="9"/>
                <c:pt idx="0">
                  <c:v>133.56756756756758</c:v>
                </c:pt>
                <c:pt idx="1">
                  <c:v>132.29098360655738</c:v>
                </c:pt>
                <c:pt idx="2">
                  <c:v>130.95955882352942</c:v>
                </c:pt>
                <c:pt idx="3">
                  <c:v>129.79078014184398</c:v>
                </c:pt>
                <c:pt idx="4">
                  <c:v>129.36140350877193</c:v>
                </c:pt>
                <c:pt idx="5">
                  <c:v>129.30633802816902</c:v>
                </c:pt>
                <c:pt idx="6">
                  <c:v>128.79225352112675</c:v>
                </c:pt>
                <c:pt idx="7">
                  <c:v>128.41992882562278</c:v>
                </c:pt>
                <c:pt idx="8">
                  <c:v>127.48042704626334</c:v>
                </c:pt>
              </c:numCache>
            </c:numRef>
          </c:val>
          <c:smooth val="0"/>
          <c:extLst>
            <c:ext xmlns:c16="http://schemas.microsoft.com/office/drawing/2014/chart" uri="{C3380CC4-5D6E-409C-BE32-E72D297353CC}">
              <c16:uniqueId val="{00000003-8FE2-4223-8E19-4B87B02A5FCD}"/>
            </c:ext>
          </c:extLst>
        </c:ser>
        <c:ser>
          <c:idx val="2"/>
          <c:order val="4"/>
          <c:tx>
            <c:strRef>
              <c:f>'[NBHF sp slopes.xlsx]AllSpecies'!$A$5</c:f>
              <c:strCache>
                <c:ptCount val="1"/>
                <c:pt idx="0">
                  <c:v>  Finless Porpoise, YangTze</c:v>
                </c:pt>
              </c:strCache>
            </c:strRef>
          </c:tx>
          <c:spPr>
            <a:ln w="76200" cap="rnd">
              <a:solidFill>
                <a:srgbClr val="FFC000"/>
              </a:solidFill>
              <a:round/>
            </a:ln>
            <a:effectLst/>
          </c:spPr>
          <c:marker>
            <c:symbol val="circle"/>
            <c:size val="5"/>
            <c:spPr>
              <a:solidFill>
                <a:schemeClr val="tx1"/>
              </a:solidFill>
              <a:ln w="9525">
                <a:solidFill>
                  <a:schemeClr val="accent3"/>
                </a:solidFill>
              </a:ln>
              <a:effectLst/>
            </c:spPr>
          </c:marker>
          <c:val>
            <c:numRef>
              <c:f>'[NBHF sp slopes.xlsx]AllSpecies'!$B$5:$J$5</c:f>
              <c:numCache>
                <c:formatCode>0</c:formatCode>
                <c:ptCount val="9"/>
                <c:pt idx="0">
                  <c:v>128.38290788013319</c:v>
                </c:pt>
                <c:pt idx="1">
                  <c:v>129.16519250780436</c:v>
                </c:pt>
                <c:pt idx="2">
                  <c:v>128.00888998641807</c:v>
                </c:pt>
                <c:pt idx="3">
                  <c:v>126.78804296169565</c:v>
                </c:pt>
                <c:pt idx="4">
                  <c:v>125.88186310395315</c:v>
                </c:pt>
                <c:pt idx="5">
                  <c:v>125.33204951856946</c:v>
                </c:pt>
                <c:pt idx="6">
                  <c:v>124.03058074474242</c:v>
                </c:pt>
                <c:pt idx="7">
                  <c:v>123.84617981321031</c:v>
                </c:pt>
                <c:pt idx="8">
                  <c:v>124.07404828226555</c:v>
                </c:pt>
              </c:numCache>
            </c:numRef>
          </c:val>
          <c:smooth val="0"/>
          <c:extLst>
            <c:ext xmlns:c16="http://schemas.microsoft.com/office/drawing/2014/chart" uri="{C3380CC4-5D6E-409C-BE32-E72D297353CC}">
              <c16:uniqueId val="{00000004-8FE2-4223-8E19-4B87B02A5FCD}"/>
            </c:ext>
          </c:extLst>
        </c:ser>
        <c:ser>
          <c:idx val="4"/>
          <c:order val="5"/>
          <c:tx>
            <c:strRef>
              <c:f>'[NBHF sp slopes.xlsx]AllSpecies'!$A$7</c:f>
              <c:strCache>
                <c:ptCount val="1"/>
                <c:pt idx="0">
                  <c:v>  Kogia sp</c:v>
                </c:pt>
              </c:strCache>
            </c:strRef>
          </c:tx>
          <c:spPr>
            <a:ln w="76200" cap="rnd">
              <a:solidFill>
                <a:srgbClr val="FF0000"/>
              </a:solidFill>
              <a:round/>
            </a:ln>
            <a:effectLst/>
          </c:spPr>
          <c:marker>
            <c:symbol val="circle"/>
            <c:size val="11"/>
            <c:spPr>
              <a:solidFill>
                <a:schemeClr val="bg1"/>
              </a:solidFill>
              <a:ln w="9525">
                <a:solidFill>
                  <a:schemeClr val="accent5"/>
                </a:solidFill>
              </a:ln>
              <a:effectLst/>
            </c:spPr>
          </c:marker>
          <c:val>
            <c:numRef>
              <c:f>'[NBHF sp slopes.xlsx]AllSpecies'!$B$7:$J$7</c:f>
              <c:numCache>
                <c:formatCode>General</c:formatCode>
                <c:ptCount val="9"/>
                <c:pt idx="2" formatCode="0">
                  <c:v>122.12429378531074</c:v>
                </c:pt>
                <c:pt idx="3" formatCode="0">
                  <c:v>120.44501278772378</c:v>
                </c:pt>
                <c:pt idx="4" formatCode="0">
                  <c:v>119.40289256198348</c:v>
                </c:pt>
                <c:pt idx="5" formatCode="0">
                  <c:v>121.11387163561076</c:v>
                </c:pt>
                <c:pt idx="6" formatCode="0">
                  <c:v>124.10940919037199</c:v>
                </c:pt>
                <c:pt idx="7" formatCode="0">
                  <c:v>125.14285714285714</c:v>
                </c:pt>
                <c:pt idx="8" formatCode="0">
                  <c:v>123.90353697749197</c:v>
                </c:pt>
              </c:numCache>
            </c:numRef>
          </c:val>
          <c:smooth val="0"/>
          <c:extLst>
            <c:ext xmlns:c16="http://schemas.microsoft.com/office/drawing/2014/chart" uri="{C3380CC4-5D6E-409C-BE32-E72D297353CC}">
              <c16:uniqueId val="{00000005-8FE2-4223-8E19-4B87B02A5FCD}"/>
            </c:ext>
          </c:extLst>
        </c:ser>
        <c:dLbls>
          <c:showLegendKey val="0"/>
          <c:showVal val="0"/>
          <c:showCatName val="0"/>
          <c:showSerName val="0"/>
          <c:showPercent val="0"/>
          <c:showBubbleSize val="0"/>
        </c:dLbls>
        <c:marker val="1"/>
        <c:smooth val="0"/>
        <c:axId val="429030632"/>
        <c:axId val="429034240"/>
      </c:lineChart>
      <c:catAx>
        <c:axId val="429030632"/>
        <c:scaling>
          <c:orientation val="minMax"/>
        </c:scaling>
        <c:delete val="1"/>
        <c:axPos val="b"/>
        <c:majorTickMark val="none"/>
        <c:minorTickMark val="none"/>
        <c:tickLblPos val="nextTo"/>
        <c:crossAx val="429034240"/>
        <c:crosses val="autoZero"/>
        <c:auto val="1"/>
        <c:lblAlgn val="ctr"/>
        <c:lblOffset val="100"/>
        <c:noMultiLvlLbl val="0"/>
      </c:catAx>
      <c:valAx>
        <c:axId val="429034240"/>
        <c:scaling>
          <c:orientation val="minMax"/>
          <c:max val="145"/>
          <c:min val="11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429030632"/>
        <c:crosses val="autoZero"/>
        <c:crossBetween val="between"/>
      </c:valAx>
      <c:spPr>
        <a:noFill/>
        <a:ln>
          <a:noFill/>
        </a:ln>
        <a:effectLst/>
      </c:spPr>
    </c:plotArea>
    <c:legend>
      <c:legendPos val="b"/>
      <c:layout>
        <c:manualLayout>
          <c:xMode val="edge"/>
          <c:yMode val="edge"/>
          <c:x val="0.57253322351876046"/>
          <c:y val="0.22611302646841377"/>
          <c:w val="0.42746674983644573"/>
          <c:h val="0.7540373110682818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C9BD9-6F92-4A65-87A1-B7941444B2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298F54F-4334-4E71-9052-3D062F265C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34FE03F-18F4-4F39-BA64-AE8FD3D3673A}"/>
              </a:ext>
            </a:extLst>
          </p:cNvPr>
          <p:cNvSpPr>
            <a:spLocks noGrp="1"/>
          </p:cNvSpPr>
          <p:nvPr>
            <p:ph type="dt" sz="half" idx="10"/>
          </p:nvPr>
        </p:nvSpPr>
        <p:spPr/>
        <p:txBody>
          <a:bodyPr/>
          <a:lstStyle/>
          <a:p>
            <a:fld id="{9FDEB31B-2B72-4AD2-8110-46BAC3DF2AE9}" type="datetimeFigureOut">
              <a:rPr lang="en-GB" smtClean="0"/>
              <a:t>04/12/2024</a:t>
            </a:fld>
            <a:endParaRPr lang="en-GB"/>
          </a:p>
        </p:txBody>
      </p:sp>
      <p:sp>
        <p:nvSpPr>
          <p:cNvPr id="5" name="Footer Placeholder 4">
            <a:extLst>
              <a:ext uri="{FF2B5EF4-FFF2-40B4-BE49-F238E27FC236}">
                <a16:creationId xmlns:a16="http://schemas.microsoft.com/office/drawing/2014/main" id="{EBE3B84D-CF65-44CF-A6D9-E65B42B4BC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A8673E-9516-4613-9B54-43B5EB269B16}"/>
              </a:ext>
            </a:extLst>
          </p:cNvPr>
          <p:cNvSpPr>
            <a:spLocks noGrp="1"/>
          </p:cNvSpPr>
          <p:nvPr>
            <p:ph type="sldNum" sz="quarter" idx="12"/>
          </p:nvPr>
        </p:nvSpPr>
        <p:spPr/>
        <p:txBody>
          <a:bodyPr/>
          <a:lstStyle/>
          <a:p>
            <a:fld id="{699E8DA0-9597-46CF-AC74-EA0CDDE2EEDB}" type="slidenum">
              <a:rPr lang="en-GB" smtClean="0"/>
              <a:t>‹#›</a:t>
            </a:fld>
            <a:endParaRPr lang="en-GB"/>
          </a:p>
        </p:txBody>
      </p:sp>
    </p:spTree>
    <p:extLst>
      <p:ext uri="{BB962C8B-B14F-4D97-AF65-F5344CB8AC3E}">
        <p14:creationId xmlns:p14="http://schemas.microsoft.com/office/powerpoint/2010/main" val="906168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448A-02B6-4010-A9BC-84AF2517260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2EED6A6-9D45-468A-B1DA-FBD1271D52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B6EC27-E78B-47F9-A7A3-FF7C5D79A372}"/>
              </a:ext>
            </a:extLst>
          </p:cNvPr>
          <p:cNvSpPr>
            <a:spLocks noGrp="1"/>
          </p:cNvSpPr>
          <p:nvPr>
            <p:ph type="dt" sz="half" idx="10"/>
          </p:nvPr>
        </p:nvSpPr>
        <p:spPr/>
        <p:txBody>
          <a:bodyPr/>
          <a:lstStyle/>
          <a:p>
            <a:fld id="{9FDEB31B-2B72-4AD2-8110-46BAC3DF2AE9}" type="datetimeFigureOut">
              <a:rPr lang="en-GB" smtClean="0"/>
              <a:t>04/12/2024</a:t>
            </a:fld>
            <a:endParaRPr lang="en-GB"/>
          </a:p>
        </p:txBody>
      </p:sp>
      <p:sp>
        <p:nvSpPr>
          <p:cNvPr id="5" name="Footer Placeholder 4">
            <a:extLst>
              <a:ext uri="{FF2B5EF4-FFF2-40B4-BE49-F238E27FC236}">
                <a16:creationId xmlns:a16="http://schemas.microsoft.com/office/drawing/2014/main" id="{44CC0A91-9D57-4B2A-A880-F089CBF646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BF9E8A-31BA-4368-8CDB-6242C760E489}"/>
              </a:ext>
            </a:extLst>
          </p:cNvPr>
          <p:cNvSpPr>
            <a:spLocks noGrp="1"/>
          </p:cNvSpPr>
          <p:nvPr>
            <p:ph type="sldNum" sz="quarter" idx="12"/>
          </p:nvPr>
        </p:nvSpPr>
        <p:spPr/>
        <p:txBody>
          <a:bodyPr/>
          <a:lstStyle/>
          <a:p>
            <a:fld id="{699E8DA0-9597-46CF-AC74-EA0CDDE2EEDB}" type="slidenum">
              <a:rPr lang="en-GB" smtClean="0"/>
              <a:t>‹#›</a:t>
            </a:fld>
            <a:endParaRPr lang="en-GB"/>
          </a:p>
        </p:txBody>
      </p:sp>
    </p:spTree>
    <p:extLst>
      <p:ext uri="{BB962C8B-B14F-4D97-AF65-F5344CB8AC3E}">
        <p14:creationId xmlns:p14="http://schemas.microsoft.com/office/powerpoint/2010/main" val="1653692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5DC682-FE0E-4B58-9F5F-9B9D141805D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9FD79B8-75B9-425D-B3E4-39750DCC84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5F203F-79CA-4E2B-AFB7-0A1A676BADFE}"/>
              </a:ext>
            </a:extLst>
          </p:cNvPr>
          <p:cNvSpPr>
            <a:spLocks noGrp="1"/>
          </p:cNvSpPr>
          <p:nvPr>
            <p:ph type="dt" sz="half" idx="10"/>
          </p:nvPr>
        </p:nvSpPr>
        <p:spPr/>
        <p:txBody>
          <a:bodyPr/>
          <a:lstStyle/>
          <a:p>
            <a:fld id="{9FDEB31B-2B72-4AD2-8110-46BAC3DF2AE9}" type="datetimeFigureOut">
              <a:rPr lang="en-GB" smtClean="0"/>
              <a:t>04/12/2024</a:t>
            </a:fld>
            <a:endParaRPr lang="en-GB"/>
          </a:p>
        </p:txBody>
      </p:sp>
      <p:sp>
        <p:nvSpPr>
          <p:cNvPr id="5" name="Footer Placeholder 4">
            <a:extLst>
              <a:ext uri="{FF2B5EF4-FFF2-40B4-BE49-F238E27FC236}">
                <a16:creationId xmlns:a16="http://schemas.microsoft.com/office/drawing/2014/main" id="{C9B167A1-83CA-4C34-B0C2-78ACBBFFCD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C59B21-2C56-487A-82E1-B77D35C84125}"/>
              </a:ext>
            </a:extLst>
          </p:cNvPr>
          <p:cNvSpPr>
            <a:spLocks noGrp="1"/>
          </p:cNvSpPr>
          <p:nvPr>
            <p:ph type="sldNum" sz="quarter" idx="12"/>
          </p:nvPr>
        </p:nvSpPr>
        <p:spPr/>
        <p:txBody>
          <a:bodyPr/>
          <a:lstStyle/>
          <a:p>
            <a:fld id="{699E8DA0-9597-46CF-AC74-EA0CDDE2EEDB}" type="slidenum">
              <a:rPr lang="en-GB" smtClean="0"/>
              <a:t>‹#›</a:t>
            </a:fld>
            <a:endParaRPr lang="en-GB"/>
          </a:p>
        </p:txBody>
      </p:sp>
    </p:spTree>
    <p:extLst>
      <p:ext uri="{BB962C8B-B14F-4D97-AF65-F5344CB8AC3E}">
        <p14:creationId xmlns:p14="http://schemas.microsoft.com/office/powerpoint/2010/main" val="3871873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803" y="2129732"/>
            <a:ext cx="10362407" cy="1470422"/>
          </a:xfrm>
        </p:spPr>
        <p:txBody>
          <a:bodyPr/>
          <a:lstStyle/>
          <a:p>
            <a:r>
              <a:rPr lang="en-US"/>
              <a:t>Click to edit Master title style</a:t>
            </a:r>
            <a:endParaRPr lang="en-GB"/>
          </a:p>
        </p:txBody>
      </p:sp>
      <p:sp>
        <p:nvSpPr>
          <p:cNvPr id="3" name="Subtitle 2"/>
          <p:cNvSpPr>
            <a:spLocks noGrp="1"/>
          </p:cNvSpPr>
          <p:nvPr>
            <p:ph type="subTitle" idx="1"/>
          </p:nvPr>
        </p:nvSpPr>
        <p:spPr>
          <a:xfrm>
            <a:off x="1829598" y="3885908"/>
            <a:ext cx="8532813" cy="1753195"/>
          </a:xfrm>
        </p:spPr>
        <p:txBody>
          <a:bodyPr/>
          <a:lstStyle>
            <a:lvl1pPr marL="0" indent="0" algn="ctr">
              <a:buNone/>
              <a:defRPr>
                <a:solidFill>
                  <a:schemeClr val="tx1">
                    <a:tint val="75000"/>
                  </a:schemeClr>
                </a:solidFill>
              </a:defRPr>
            </a:lvl1pPr>
            <a:lvl2pPr marL="170074" indent="0" algn="ctr">
              <a:buNone/>
              <a:defRPr>
                <a:solidFill>
                  <a:schemeClr val="tx1">
                    <a:tint val="75000"/>
                  </a:schemeClr>
                </a:solidFill>
              </a:defRPr>
            </a:lvl2pPr>
            <a:lvl3pPr marL="340148" indent="0" algn="ctr">
              <a:buNone/>
              <a:defRPr>
                <a:solidFill>
                  <a:schemeClr val="tx1">
                    <a:tint val="75000"/>
                  </a:schemeClr>
                </a:solidFill>
              </a:defRPr>
            </a:lvl3pPr>
            <a:lvl4pPr marL="510222" indent="0" algn="ctr">
              <a:buNone/>
              <a:defRPr>
                <a:solidFill>
                  <a:schemeClr val="tx1">
                    <a:tint val="75000"/>
                  </a:schemeClr>
                </a:solidFill>
              </a:defRPr>
            </a:lvl4pPr>
            <a:lvl5pPr marL="680295" indent="0" algn="ctr">
              <a:buNone/>
              <a:defRPr>
                <a:solidFill>
                  <a:schemeClr val="tx1">
                    <a:tint val="75000"/>
                  </a:schemeClr>
                </a:solidFill>
              </a:defRPr>
            </a:lvl5pPr>
            <a:lvl6pPr marL="850369" indent="0" algn="ctr">
              <a:buNone/>
              <a:defRPr>
                <a:solidFill>
                  <a:schemeClr val="tx1">
                    <a:tint val="75000"/>
                  </a:schemeClr>
                </a:solidFill>
              </a:defRPr>
            </a:lvl6pPr>
            <a:lvl7pPr marL="1020444" indent="0" algn="ctr">
              <a:buNone/>
              <a:defRPr>
                <a:solidFill>
                  <a:schemeClr val="tx1">
                    <a:tint val="75000"/>
                  </a:schemeClr>
                </a:solidFill>
              </a:defRPr>
            </a:lvl7pPr>
            <a:lvl8pPr marL="1190517" indent="0" algn="ctr">
              <a:buNone/>
              <a:defRPr>
                <a:solidFill>
                  <a:schemeClr val="tx1">
                    <a:tint val="75000"/>
                  </a:schemeClr>
                </a:solidFill>
              </a:defRPr>
            </a:lvl8pPr>
            <a:lvl9pPr marL="1360591"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2818675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50800" dist="38100" dir="2700000" algn="tl" rotWithShape="0">
                    <a:prstClr val="black">
                      <a:alpha val="40000"/>
                    </a:prstClr>
                  </a:outerShdw>
                </a:effectLst>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89869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1207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50800" dist="38100" dir="2700000" algn="tl" rotWithShape="0">
                    <a:prstClr val="black">
                      <a:alpha val="40000"/>
                    </a:prstClr>
                  </a:outerShdw>
                </a:effectLst>
              </a:defRPr>
            </a:lvl1pPr>
          </a:lstStyle>
          <a:p>
            <a:r>
              <a:rPr lang="en-US" dirty="0"/>
              <a:t>Click to edit Master title style</a:t>
            </a:r>
            <a:endParaRPr lang="en-GB" dirty="0"/>
          </a:p>
        </p:txBody>
      </p:sp>
    </p:spTree>
    <p:extLst>
      <p:ext uri="{BB962C8B-B14F-4D97-AF65-F5344CB8AC3E}">
        <p14:creationId xmlns:p14="http://schemas.microsoft.com/office/powerpoint/2010/main" val="2062296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209" y="1599907"/>
            <a:ext cx="5391547" cy="4525863"/>
          </a:xfrm>
        </p:spPr>
        <p:txBody>
          <a:bodyPr/>
          <a:lstStyle>
            <a:lvl1pPr>
              <a:defRPr sz="1041"/>
            </a:lvl1pPr>
            <a:lvl2pPr>
              <a:defRPr sz="893"/>
            </a:lvl2pPr>
            <a:lvl3pPr>
              <a:defRPr sz="744"/>
            </a:lvl3pPr>
            <a:lvl4pPr>
              <a:defRPr sz="669"/>
            </a:lvl4pPr>
            <a:lvl5pPr>
              <a:defRPr sz="669"/>
            </a:lvl5pPr>
            <a:lvl6pPr>
              <a:defRPr sz="669"/>
            </a:lvl6pPr>
            <a:lvl7pPr>
              <a:defRPr sz="669"/>
            </a:lvl7pPr>
            <a:lvl8pPr>
              <a:defRPr sz="669"/>
            </a:lvl8pPr>
            <a:lvl9pPr>
              <a:defRPr sz="66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1252" y="1599907"/>
            <a:ext cx="5391548" cy="4525863"/>
          </a:xfrm>
        </p:spPr>
        <p:txBody>
          <a:bodyPr/>
          <a:lstStyle>
            <a:lvl1pPr>
              <a:defRPr sz="1041"/>
            </a:lvl1pPr>
            <a:lvl2pPr>
              <a:defRPr sz="893"/>
            </a:lvl2pPr>
            <a:lvl3pPr>
              <a:defRPr sz="744"/>
            </a:lvl3pPr>
            <a:lvl4pPr>
              <a:defRPr sz="669"/>
            </a:lvl4pPr>
            <a:lvl5pPr>
              <a:defRPr sz="669"/>
            </a:lvl5pPr>
            <a:lvl6pPr>
              <a:defRPr sz="669"/>
            </a:lvl6pPr>
            <a:lvl7pPr>
              <a:defRPr sz="669"/>
            </a:lvl7pPr>
            <a:lvl8pPr>
              <a:defRPr sz="669"/>
            </a:lvl8pPr>
            <a:lvl9pPr>
              <a:defRPr sz="66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206" y="6356457"/>
            <a:ext cx="2845593" cy="364628"/>
          </a:xfrm>
          <a:prstGeom prst="rect">
            <a:avLst/>
          </a:prstGeom>
        </p:spPr>
        <p:txBody>
          <a:bodyPr/>
          <a:lstStyle/>
          <a:p>
            <a:fld id="{2EEADC38-F747-4FF3-B94E-22FB97ADC56C}" type="datetimeFigureOut">
              <a:rPr lang="en-GB" smtClean="0"/>
              <a:t>04/12/2024</a:t>
            </a:fld>
            <a:endParaRPr lang="en-GB"/>
          </a:p>
        </p:txBody>
      </p:sp>
      <p:sp>
        <p:nvSpPr>
          <p:cNvPr id="6" name="Footer Placeholder 5"/>
          <p:cNvSpPr>
            <a:spLocks noGrp="1"/>
          </p:cNvSpPr>
          <p:nvPr>
            <p:ph type="ftr" sz="quarter" idx="11"/>
          </p:nvPr>
        </p:nvSpPr>
        <p:spPr>
          <a:xfrm>
            <a:off x="4165210" y="6356457"/>
            <a:ext cx="3861593" cy="364628"/>
          </a:xfrm>
          <a:prstGeom prst="rect">
            <a:avLst/>
          </a:prstGeom>
        </p:spPr>
        <p:txBody>
          <a:bodyPr/>
          <a:lstStyle/>
          <a:p>
            <a:endParaRPr lang="en-GB"/>
          </a:p>
        </p:txBody>
      </p:sp>
      <p:sp>
        <p:nvSpPr>
          <p:cNvPr id="7" name="Slide Number Placeholder 6"/>
          <p:cNvSpPr>
            <a:spLocks noGrp="1"/>
          </p:cNvSpPr>
          <p:nvPr>
            <p:ph type="sldNum" sz="quarter" idx="12"/>
          </p:nvPr>
        </p:nvSpPr>
        <p:spPr>
          <a:xfrm>
            <a:off x="8737209" y="6356457"/>
            <a:ext cx="2845593" cy="364628"/>
          </a:xfrm>
          <a:prstGeom prst="rect">
            <a:avLst/>
          </a:prstGeom>
        </p:spPr>
        <p:txBody>
          <a:bodyPr/>
          <a:lstStyle/>
          <a:p>
            <a:fld id="{D78CDE1D-E7D4-4A37-99A7-AE5AA943DD7D}" type="slidenum">
              <a:rPr lang="en-GB" smtClean="0"/>
              <a:t>‹#›</a:t>
            </a:fld>
            <a:endParaRPr lang="en-GB"/>
          </a:p>
        </p:txBody>
      </p:sp>
    </p:spTree>
    <p:extLst>
      <p:ext uri="{BB962C8B-B14F-4D97-AF65-F5344CB8AC3E}">
        <p14:creationId xmlns:p14="http://schemas.microsoft.com/office/powerpoint/2010/main" val="414953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208" y="1534422"/>
            <a:ext cx="5387577" cy="639961"/>
          </a:xfrm>
        </p:spPr>
        <p:txBody>
          <a:bodyPr anchor="b"/>
          <a:lstStyle>
            <a:lvl1pPr marL="0" indent="0">
              <a:buNone/>
              <a:defRPr sz="893" b="1"/>
            </a:lvl1pPr>
            <a:lvl2pPr marL="170074" indent="0">
              <a:buNone/>
              <a:defRPr sz="744" b="1"/>
            </a:lvl2pPr>
            <a:lvl3pPr marL="340148" indent="0">
              <a:buNone/>
              <a:defRPr sz="669" b="1"/>
            </a:lvl3pPr>
            <a:lvl4pPr marL="510222" indent="0">
              <a:buNone/>
              <a:defRPr sz="595" b="1"/>
            </a:lvl4pPr>
            <a:lvl5pPr marL="680295" indent="0">
              <a:buNone/>
              <a:defRPr sz="595" b="1"/>
            </a:lvl5pPr>
            <a:lvl6pPr marL="850369" indent="0">
              <a:buNone/>
              <a:defRPr sz="595" b="1"/>
            </a:lvl6pPr>
            <a:lvl7pPr marL="1020444" indent="0">
              <a:buNone/>
              <a:defRPr sz="595" b="1"/>
            </a:lvl7pPr>
            <a:lvl8pPr marL="1190517" indent="0">
              <a:buNone/>
              <a:defRPr sz="595" b="1"/>
            </a:lvl8pPr>
            <a:lvl9pPr marL="1360591" indent="0">
              <a:buNone/>
              <a:defRPr sz="595" b="1"/>
            </a:lvl9pPr>
          </a:lstStyle>
          <a:p>
            <a:pPr lvl="0"/>
            <a:r>
              <a:rPr lang="en-US"/>
              <a:t>Click to edit Master text styles</a:t>
            </a:r>
          </a:p>
        </p:txBody>
      </p:sp>
      <p:sp>
        <p:nvSpPr>
          <p:cNvPr id="4" name="Content Placeholder 3"/>
          <p:cNvSpPr>
            <a:spLocks noGrp="1"/>
          </p:cNvSpPr>
          <p:nvPr>
            <p:ph sz="half" idx="2"/>
          </p:nvPr>
        </p:nvSpPr>
        <p:spPr>
          <a:xfrm>
            <a:off x="609208" y="2174380"/>
            <a:ext cx="5387577" cy="3951387"/>
          </a:xfrm>
        </p:spPr>
        <p:txBody>
          <a:bodyPr/>
          <a:lstStyle>
            <a:lvl1pPr>
              <a:defRPr sz="893"/>
            </a:lvl1pPr>
            <a:lvl2pPr>
              <a:defRPr sz="744"/>
            </a:lvl2pPr>
            <a:lvl3pPr>
              <a:defRPr sz="669"/>
            </a:lvl3pPr>
            <a:lvl4pPr>
              <a:defRPr sz="595"/>
            </a:lvl4pPr>
            <a:lvl5pPr>
              <a:defRPr sz="595"/>
            </a:lvl5pPr>
            <a:lvl6pPr>
              <a:defRPr sz="595"/>
            </a:lvl6pPr>
            <a:lvl7pPr>
              <a:defRPr sz="595"/>
            </a:lvl7pPr>
            <a:lvl8pPr>
              <a:defRPr sz="595"/>
            </a:lvl8pPr>
            <a:lvl9pPr>
              <a:defRPr sz="5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235" y="1534422"/>
            <a:ext cx="5389564" cy="639961"/>
          </a:xfrm>
        </p:spPr>
        <p:txBody>
          <a:bodyPr anchor="b"/>
          <a:lstStyle>
            <a:lvl1pPr marL="0" indent="0">
              <a:buNone/>
              <a:defRPr sz="893" b="1"/>
            </a:lvl1pPr>
            <a:lvl2pPr marL="170074" indent="0">
              <a:buNone/>
              <a:defRPr sz="744" b="1"/>
            </a:lvl2pPr>
            <a:lvl3pPr marL="340148" indent="0">
              <a:buNone/>
              <a:defRPr sz="669" b="1"/>
            </a:lvl3pPr>
            <a:lvl4pPr marL="510222" indent="0">
              <a:buNone/>
              <a:defRPr sz="595" b="1"/>
            </a:lvl4pPr>
            <a:lvl5pPr marL="680295" indent="0">
              <a:buNone/>
              <a:defRPr sz="595" b="1"/>
            </a:lvl5pPr>
            <a:lvl6pPr marL="850369" indent="0">
              <a:buNone/>
              <a:defRPr sz="595" b="1"/>
            </a:lvl6pPr>
            <a:lvl7pPr marL="1020444" indent="0">
              <a:buNone/>
              <a:defRPr sz="595" b="1"/>
            </a:lvl7pPr>
            <a:lvl8pPr marL="1190517" indent="0">
              <a:buNone/>
              <a:defRPr sz="595" b="1"/>
            </a:lvl8pPr>
            <a:lvl9pPr marL="1360591" indent="0">
              <a:buNone/>
              <a:defRPr sz="595" b="1"/>
            </a:lvl9pPr>
          </a:lstStyle>
          <a:p>
            <a:pPr lvl="0"/>
            <a:r>
              <a:rPr lang="en-US"/>
              <a:t>Click to edit Master text styles</a:t>
            </a:r>
          </a:p>
        </p:txBody>
      </p:sp>
      <p:sp>
        <p:nvSpPr>
          <p:cNvPr id="6" name="Content Placeholder 5"/>
          <p:cNvSpPr>
            <a:spLocks noGrp="1"/>
          </p:cNvSpPr>
          <p:nvPr>
            <p:ph sz="quarter" idx="4"/>
          </p:nvPr>
        </p:nvSpPr>
        <p:spPr>
          <a:xfrm>
            <a:off x="6193235" y="2174380"/>
            <a:ext cx="5389564" cy="3951387"/>
          </a:xfrm>
        </p:spPr>
        <p:txBody>
          <a:bodyPr/>
          <a:lstStyle>
            <a:lvl1pPr>
              <a:defRPr sz="893"/>
            </a:lvl1pPr>
            <a:lvl2pPr>
              <a:defRPr sz="744"/>
            </a:lvl2pPr>
            <a:lvl3pPr>
              <a:defRPr sz="669"/>
            </a:lvl3pPr>
            <a:lvl4pPr>
              <a:defRPr sz="595"/>
            </a:lvl4pPr>
            <a:lvl5pPr>
              <a:defRPr sz="595"/>
            </a:lvl5pPr>
            <a:lvl6pPr>
              <a:defRPr sz="595"/>
            </a:lvl6pPr>
            <a:lvl7pPr>
              <a:defRPr sz="595"/>
            </a:lvl7pPr>
            <a:lvl8pPr>
              <a:defRPr sz="595"/>
            </a:lvl8pPr>
            <a:lvl9pPr>
              <a:defRPr sz="5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206" y="6356457"/>
            <a:ext cx="2845593" cy="364628"/>
          </a:xfrm>
          <a:prstGeom prst="rect">
            <a:avLst/>
          </a:prstGeom>
        </p:spPr>
        <p:txBody>
          <a:bodyPr/>
          <a:lstStyle/>
          <a:p>
            <a:fld id="{2EEADC38-F747-4FF3-B94E-22FB97ADC56C}" type="datetimeFigureOut">
              <a:rPr lang="en-GB" smtClean="0"/>
              <a:t>04/12/2024</a:t>
            </a:fld>
            <a:endParaRPr lang="en-GB"/>
          </a:p>
        </p:txBody>
      </p:sp>
      <p:sp>
        <p:nvSpPr>
          <p:cNvPr id="8" name="Footer Placeholder 7"/>
          <p:cNvSpPr>
            <a:spLocks noGrp="1"/>
          </p:cNvSpPr>
          <p:nvPr>
            <p:ph type="ftr" sz="quarter" idx="11"/>
          </p:nvPr>
        </p:nvSpPr>
        <p:spPr>
          <a:xfrm>
            <a:off x="4165210" y="6356457"/>
            <a:ext cx="3861593" cy="364628"/>
          </a:xfrm>
          <a:prstGeom prst="rect">
            <a:avLst/>
          </a:prstGeom>
        </p:spPr>
        <p:txBody>
          <a:bodyPr/>
          <a:lstStyle/>
          <a:p>
            <a:endParaRPr lang="en-GB"/>
          </a:p>
        </p:txBody>
      </p:sp>
      <p:sp>
        <p:nvSpPr>
          <p:cNvPr id="9" name="Slide Number Placeholder 8"/>
          <p:cNvSpPr>
            <a:spLocks noGrp="1"/>
          </p:cNvSpPr>
          <p:nvPr>
            <p:ph type="sldNum" sz="quarter" idx="12"/>
          </p:nvPr>
        </p:nvSpPr>
        <p:spPr>
          <a:xfrm>
            <a:off x="8737209" y="6356457"/>
            <a:ext cx="2845593" cy="364628"/>
          </a:xfrm>
          <a:prstGeom prst="rect">
            <a:avLst/>
          </a:prstGeom>
        </p:spPr>
        <p:txBody>
          <a:bodyPr/>
          <a:lstStyle/>
          <a:p>
            <a:fld id="{D78CDE1D-E7D4-4A37-99A7-AE5AA943DD7D}" type="slidenum">
              <a:rPr lang="en-GB" smtClean="0"/>
              <a:t>‹#›</a:t>
            </a:fld>
            <a:endParaRPr lang="en-GB"/>
          </a:p>
        </p:txBody>
      </p:sp>
    </p:spTree>
    <p:extLst>
      <p:ext uri="{BB962C8B-B14F-4D97-AF65-F5344CB8AC3E}">
        <p14:creationId xmlns:p14="http://schemas.microsoft.com/office/powerpoint/2010/main" val="1900441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425" y="4406805"/>
            <a:ext cx="10364389" cy="1361777"/>
          </a:xfrm>
        </p:spPr>
        <p:txBody>
          <a:bodyPr anchor="t"/>
          <a:lstStyle>
            <a:lvl1pPr algn="l">
              <a:defRPr sz="1488" b="1" cap="all"/>
            </a:lvl1pPr>
          </a:lstStyle>
          <a:p>
            <a:r>
              <a:rPr lang="en-US"/>
              <a:t>Click to edit Master title style</a:t>
            </a:r>
            <a:endParaRPr lang="en-GB"/>
          </a:p>
        </p:txBody>
      </p:sp>
      <p:sp>
        <p:nvSpPr>
          <p:cNvPr id="3" name="Text Placeholder 2"/>
          <p:cNvSpPr>
            <a:spLocks noGrp="1"/>
          </p:cNvSpPr>
          <p:nvPr>
            <p:ph type="body" idx="1"/>
          </p:nvPr>
        </p:nvSpPr>
        <p:spPr>
          <a:xfrm>
            <a:off x="962425" y="2906615"/>
            <a:ext cx="10364389" cy="1500188"/>
          </a:xfrm>
        </p:spPr>
        <p:txBody>
          <a:bodyPr anchor="b"/>
          <a:lstStyle>
            <a:lvl1pPr marL="0" indent="0">
              <a:buNone/>
              <a:defRPr sz="744">
                <a:solidFill>
                  <a:schemeClr val="tx1">
                    <a:tint val="75000"/>
                  </a:schemeClr>
                </a:solidFill>
              </a:defRPr>
            </a:lvl1pPr>
            <a:lvl2pPr marL="170074" indent="0">
              <a:buNone/>
              <a:defRPr sz="669">
                <a:solidFill>
                  <a:schemeClr val="tx1">
                    <a:tint val="75000"/>
                  </a:schemeClr>
                </a:solidFill>
              </a:defRPr>
            </a:lvl2pPr>
            <a:lvl3pPr marL="340148" indent="0">
              <a:buNone/>
              <a:defRPr sz="595">
                <a:solidFill>
                  <a:schemeClr val="tx1">
                    <a:tint val="75000"/>
                  </a:schemeClr>
                </a:solidFill>
              </a:defRPr>
            </a:lvl3pPr>
            <a:lvl4pPr marL="510222" indent="0">
              <a:buNone/>
              <a:defRPr sz="521">
                <a:solidFill>
                  <a:schemeClr val="tx1">
                    <a:tint val="75000"/>
                  </a:schemeClr>
                </a:solidFill>
              </a:defRPr>
            </a:lvl4pPr>
            <a:lvl5pPr marL="680295" indent="0">
              <a:buNone/>
              <a:defRPr sz="521">
                <a:solidFill>
                  <a:schemeClr val="tx1">
                    <a:tint val="75000"/>
                  </a:schemeClr>
                </a:solidFill>
              </a:defRPr>
            </a:lvl5pPr>
            <a:lvl6pPr marL="850369" indent="0">
              <a:buNone/>
              <a:defRPr sz="521">
                <a:solidFill>
                  <a:schemeClr val="tx1">
                    <a:tint val="75000"/>
                  </a:schemeClr>
                </a:solidFill>
              </a:defRPr>
            </a:lvl6pPr>
            <a:lvl7pPr marL="1020444" indent="0">
              <a:buNone/>
              <a:defRPr sz="521">
                <a:solidFill>
                  <a:schemeClr val="tx1">
                    <a:tint val="75000"/>
                  </a:schemeClr>
                </a:solidFill>
              </a:defRPr>
            </a:lvl7pPr>
            <a:lvl8pPr marL="1190517" indent="0">
              <a:buNone/>
              <a:defRPr sz="521">
                <a:solidFill>
                  <a:schemeClr val="tx1">
                    <a:tint val="75000"/>
                  </a:schemeClr>
                </a:solidFill>
              </a:defRPr>
            </a:lvl8pPr>
            <a:lvl9pPr marL="1360591" indent="0">
              <a:buNone/>
              <a:defRPr sz="52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206" y="6356457"/>
            <a:ext cx="2845593" cy="364628"/>
          </a:xfrm>
          <a:prstGeom prst="rect">
            <a:avLst/>
          </a:prstGeom>
        </p:spPr>
        <p:txBody>
          <a:bodyPr/>
          <a:lstStyle/>
          <a:p>
            <a:fld id="{2EEADC38-F747-4FF3-B94E-22FB97ADC56C}" type="datetimeFigureOut">
              <a:rPr lang="en-GB" smtClean="0"/>
              <a:t>04/12/2024</a:t>
            </a:fld>
            <a:endParaRPr lang="en-GB"/>
          </a:p>
        </p:txBody>
      </p:sp>
      <p:sp>
        <p:nvSpPr>
          <p:cNvPr id="5" name="Footer Placeholder 4"/>
          <p:cNvSpPr>
            <a:spLocks noGrp="1"/>
          </p:cNvSpPr>
          <p:nvPr>
            <p:ph type="ftr" sz="quarter" idx="11"/>
          </p:nvPr>
        </p:nvSpPr>
        <p:spPr>
          <a:xfrm>
            <a:off x="4165210" y="6356457"/>
            <a:ext cx="3861593" cy="364628"/>
          </a:xfrm>
          <a:prstGeom prst="rect">
            <a:avLst/>
          </a:prstGeom>
        </p:spPr>
        <p:txBody>
          <a:bodyPr/>
          <a:lstStyle/>
          <a:p>
            <a:endParaRPr lang="en-GB"/>
          </a:p>
        </p:txBody>
      </p:sp>
      <p:sp>
        <p:nvSpPr>
          <p:cNvPr id="6" name="Slide Number Placeholder 5"/>
          <p:cNvSpPr>
            <a:spLocks noGrp="1"/>
          </p:cNvSpPr>
          <p:nvPr>
            <p:ph type="sldNum" sz="quarter" idx="12"/>
          </p:nvPr>
        </p:nvSpPr>
        <p:spPr>
          <a:xfrm>
            <a:off x="8737209" y="6356457"/>
            <a:ext cx="2845593" cy="364628"/>
          </a:xfrm>
          <a:prstGeom prst="rect">
            <a:avLst/>
          </a:prstGeom>
        </p:spPr>
        <p:txBody>
          <a:bodyPr/>
          <a:lstStyle/>
          <a:p>
            <a:fld id="{D78CDE1D-E7D4-4A37-99A7-AE5AA943DD7D}" type="slidenum">
              <a:rPr lang="en-GB" smtClean="0"/>
              <a:t>‹#›</a:t>
            </a:fld>
            <a:endParaRPr lang="en-GB"/>
          </a:p>
        </p:txBody>
      </p:sp>
    </p:spTree>
    <p:extLst>
      <p:ext uri="{BB962C8B-B14F-4D97-AF65-F5344CB8AC3E}">
        <p14:creationId xmlns:p14="http://schemas.microsoft.com/office/powerpoint/2010/main" val="5880190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204" y="272361"/>
            <a:ext cx="4012405" cy="1162347"/>
          </a:xfrm>
        </p:spPr>
        <p:txBody>
          <a:bodyPr anchor="b"/>
          <a:lstStyle>
            <a:lvl1pPr algn="l">
              <a:defRPr sz="744" b="1"/>
            </a:lvl1pPr>
          </a:lstStyle>
          <a:p>
            <a:r>
              <a:rPr lang="en-US"/>
              <a:t>Click to edit Master title style</a:t>
            </a:r>
            <a:endParaRPr lang="en-GB"/>
          </a:p>
        </p:txBody>
      </p:sp>
      <p:sp>
        <p:nvSpPr>
          <p:cNvPr id="3" name="Content Placeholder 2"/>
          <p:cNvSpPr>
            <a:spLocks noGrp="1"/>
          </p:cNvSpPr>
          <p:nvPr>
            <p:ph idx="1"/>
          </p:nvPr>
        </p:nvSpPr>
        <p:spPr>
          <a:xfrm>
            <a:off x="4766475" y="272364"/>
            <a:ext cx="6816329" cy="5853409"/>
          </a:xfrm>
        </p:spPr>
        <p:txBody>
          <a:bodyPr/>
          <a:lstStyle>
            <a:lvl1pPr>
              <a:defRPr sz="1191"/>
            </a:lvl1pPr>
            <a:lvl2pPr>
              <a:defRPr sz="1041"/>
            </a:lvl2pPr>
            <a:lvl3pPr>
              <a:defRPr sz="893"/>
            </a:lvl3pPr>
            <a:lvl4pPr>
              <a:defRPr sz="744"/>
            </a:lvl4pPr>
            <a:lvl5pPr>
              <a:defRPr sz="744"/>
            </a:lvl5pPr>
            <a:lvl6pPr>
              <a:defRPr sz="744"/>
            </a:lvl6pPr>
            <a:lvl7pPr>
              <a:defRPr sz="744"/>
            </a:lvl7pPr>
            <a:lvl8pPr>
              <a:defRPr sz="744"/>
            </a:lvl8pPr>
            <a:lvl9pPr>
              <a:defRPr sz="7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204" y="1434706"/>
            <a:ext cx="4012405" cy="4691062"/>
          </a:xfrm>
        </p:spPr>
        <p:txBody>
          <a:bodyPr/>
          <a:lstStyle>
            <a:lvl1pPr marL="0" indent="0">
              <a:buNone/>
              <a:defRPr sz="521"/>
            </a:lvl1pPr>
            <a:lvl2pPr marL="170074" indent="0">
              <a:buNone/>
              <a:defRPr sz="447"/>
            </a:lvl2pPr>
            <a:lvl3pPr marL="340148" indent="0">
              <a:buNone/>
              <a:defRPr sz="372"/>
            </a:lvl3pPr>
            <a:lvl4pPr marL="510222" indent="0">
              <a:buNone/>
              <a:defRPr sz="335"/>
            </a:lvl4pPr>
            <a:lvl5pPr marL="680295" indent="0">
              <a:buNone/>
              <a:defRPr sz="335"/>
            </a:lvl5pPr>
            <a:lvl6pPr marL="850369" indent="0">
              <a:buNone/>
              <a:defRPr sz="335"/>
            </a:lvl6pPr>
            <a:lvl7pPr marL="1020444" indent="0">
              <a:buNone/>
              <a:defRPr sz="335"/>
            </a:lvl7pPr>
            <a:lvl8pPr marL="1190517" indent="0">
              <a:buNone/>
              <a:defRPr sz="335"/>
            </a:lvl8pPr>
            <a:lvl9pPr marL="1360591" indent="0">
              <a:buNone/>
              <a:defRPr sz="335"/>
            </a:lvl9pPr>
          </a:lstStyle>
          <a:p>
            <a:pPr lvl="0"/>
            <a:r>
              <a:rPr lang="en-US"/>
              <a:t>Click to edit Master text styles</a:t>
            </a:r>
          </a:p>
        </p:txBody>
      </p:sp>
      <p:sp>
        <p:nvSpPr>
          <p:cNvPr id="5" name="Date Placeholder 4"/>
          <p:cNvSpPr>
            <a:spLocks noGrp="1"/>
          </p:cNvSpPr>
          <p:nvPr>
            <p:ph type="dt" sz="half" idx="10"/>
          </p:nvPr>
        </p:nvSpPr>
        <p:spPr>
          <a:xfrm>
            <a:off x="609206" y="6356457"/>
            <a:ext cx="2845593" cy="364628"/>
          </a:xfrm>
          <a:prstGeom prst="rect">
            <a:avLst/>
          </a:prstGeom>
        </p:spPr>
        <p:txBody>
          <a:bodyPr/>
          <a:lstStyle/>
          <a:p>
            <a:fld id="{2EEADC38-F747-4FF3-B94E-22FB97ADC56C}" type="datetimeFigureOut">
              <a:rPr lang="en-GB" smtClean="0"/>
              <a:t>04/12/2024</a:t>
            </a:fld>
            <a:endParaRPr lang="en-GB"/>
          </a:p>
        </p:txBody>
      </p:sp>
      <p:sp>
        <p:nvSpPr>
          <p:cNvPr id="6" name="Footer Placeholder 5"/>
          <p:cNvSpPr>
            <a:spLocks noGrp="1"/>
          </p:cNvSpPr>
          <p:nvPr>
            <p:ph type="ftr" sz="quarter" idx="11"/>
          </p:nvPr>
        </p:nvSpPr>
        <p:spPr>
          <a:xfrm>
            <a:off x="4165210" y="6356457"/>
            <a:ext cx="3861593" cy="364628"/>
          </a:xfrm>
          <a:prstGeom prst="rect">
            <a:avLst/>
          </a:prstGeom>
        </p:spPr>
        <p:txBody>
          <a:bodyPr/>
          <a:lstStyle/>
          <a:p>
            <a:endParaRPr lang="en-GB"/>
          </a:p>
        </p:txBody>
      </p:sp>
      <p:sp>
        <p:nvSpPr>
          <p:cNvPr id="7" name="Slide Number Placeholder 6"/>
          <p:cNvSpPr>
            <a:spLocks noGrp="1"/>
          </p:cNvSpPr>
          <p:nvPr>
            <p:ph type="sldNum" sz="quarter" idx="12"/>
          </p:nvPr>
        </p:nvSpPr>
        <p:spPr>
          <a:xfrm>
            <a:off x="8737209" y="6356457"/>
            <a:ext cx="2845593" cy="364628"/>
          </a:xfrm>
          <a:prstGeom prst="rect">
            <a:avLst/>
          </a:prstGeom>
        </p:spPr>
        <p:txBody>
          <a:bodyPr/>
          <a:lstStyle/>
          <a:p>
            <a:fld id="{D78CDE1D-E7D4-4A37-99A7-AE5AA943DD7D}" type="slidenum">
              <a:rPr lang="en-GB" smtClean="0"/>
              <a:t>‹#›</a:t>
            </a:fld>
            <a:endParaRPr lang="en-GB"/>
          </a:p>
        </p:txBody>
      </p:sp>
    </p:spTree>
    <p:extLst>
      <p:ext uri="{BB962C8B-B14F-4D97-AF65-F5344CB8AC3E}">
        <p14:creationId xmlns:p14="http://schemas.microsoft.com/office/powerpoint/2010/main" val="3022278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EB9DD-8631-49F0-90D9-1FE9A61722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9BA1412-64B2-4CF8-AA17-AF338EAE86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691009-B885-49C6-9F99-98DCD0D337CE}"/>
              </a:ext>
            </a:extLst>
          </p:cNvPr>
          <p:cNvSpPr>
            <a:spLocks noGrp="1"/>
          </p:cNvSpPr>
          <p:nvPr>
            <p:ph type="dt" sz="half" idx="10"/>
          </p:nvPr>
        </p:nvSpPr>
        <p:spPr/>
        <p:txBody>
          <a:bodyPr/>
          <a:lstStyle/>
          <a:p>
            <a:fld id="{9FDEB31B-2B72-4AD2-8110-46BAC3DF2AE9}" type="datetimeFigureOut">
              <a:rPr lang="en-GB" smtClean="0"/>
              <a:t>04/12/2024</a:t>
            </a:fld>
            <a:endParaRPr lang="en-GB"/>
          </a:p>
        </p:txBody>
      </p:sp>
      <p:sp>
        <p:nvSpPr>
          <p:cNvPr id="5" name="Footer Placeholder 4">
            <a:extLst>
              <a:ext uri="{FF2B5EF4-FFF2-40B4-BE49-F238E27FC236}">
                <a16:creationId xmlns:a16="http://schemas.microsoft.com/office/drawing/2014/main" id="{940BACBE-9725-461A-BA19-DD2C0ECFCA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78E5EA-51DC-4289-8998-80DFC81D287A}"/>
              </a:ext>
            </a:extLst>
          </p:cNvPr>
          <p:cNvSpPr>
            <a:spLocks noGrp="1"/>
          </p:cNvSpPr>
          <p:nvPr>
            <p:ph type="sldNum" sz="quarter" idx="12"/>
          </p:nvPr>
        </p:nvSpPr>
        <p:spPr/>
        <p:txBody>
          <a:bodyPr/>
          <a:lstStyle/>
          <a:p>
            <a:fld id="{699E8DA0-9597-46CF-AC74-EA0CDDE2EEDB}" type="slidenum">
              <a:rPr lang="en-GB" smtClean="0"/>
              <a:t>‹#›</a:t>
            </a:fld>
            <a:endParaRPr lang="en-GB"/>
          </a:p>
        </p:txBody>
      </p:sp>
    </p:spTree>
    <p:extLst>
      <p:ext uri="{BB962C8B-B14F-4D97-AF65-F5344CB8AC3E}">
        <p14:creationId xmlns:p14="http://schemas.microsoft.com/office/powerpoint/2010/main" val="3478371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93" y="4801197"/>
            <a:ext cx="7316391" cy="565547"/>
          </a:xfrm>
        </p:spPr>
        <p:txBody>
          <a:bodyPr anchor="b"/>
          <a:lstStyle>
            <a:lvl1pPr algn="l">
              <a:defRPr sz="744" b="1"/>
            </a:lvl1pPr>
          </a:lstStyle>
          <a:p>
            <a:r>
              <a:rPr lang="en-US"/>
              <a:t>Click to edit Master title style</a:t>
            </a:r>
            <a:endParaRPr lang="en-GB"/>
          </a:p>
        </p:txBody>
      </p:sp>
      <p:sp>
        <p:nvSpPr>
          <p:cNvPr id="3" name="Picture Placeholder 2"/>
          <p:cNvSpPr>
            <a:spLocks noGrp="1"/>
          </p:cNvSpPr>
          <p:nvPr>
            <p:ph type="pic" idx="1"/>
          </p:nvPr>
        </p:nvSpPr>
        <p:spPr>
          <a:xfrm>
            <a:off x="2389193" y="613173"/>
            <a:ext cx="7316391" cy="4115099"/>
          </a:xfrm>
        </p:spPr>
        <p:txBody>
          <a:bodyPr/>
          <a:lstStyle>
            <a:lvl1pPr marL="0" indent="0">
              <a:buNone/>
              <a:defRPr sz="1191"/>
            </a:lvl1pPr>
            <a:lvl2pPr marL="170074" indent="0">
              <a:buNone/>
              <a:defRPr sz="1041"/>
            </a:lvl2pPr>
            <a:lvl3pPr marL="340148" indent="0">
              <a:buNone/>
              <a:defRPr sz="893"/>
            </a:lvl3pPr>
            <a:lvl4pPr marL="510222" indent="0">
              <a:buNone/>
              <a:defRPr sz="744"/>
            </a:lvl4pPr>
            <a:lvl5pPr marL="680295" indent="0">
              <a:buNone/>
              <a:defRPr sz="744"/>
            </a:lvl5pPr>
            <a:lvl6pPr marL="850369" indent="0">
              <a:buNone/>
              <a:defRPr sz="744"/>
            </a:lvl6pPr>
            <a:lvl7pPr marL="1020444" indent="0">
              <a:buNone/>
              <a:defRPr sz="744"/>
            </a:lvl7pPr>
            <a:lvl8pPr marL="1190517" indent="0">
              <a:buNone/>
              <a:defRPr sz="744"/>
            </a:lvl8pPr>
            <a:lvl9pPr marL="1360591" indent="0">
              <a:buNone/>
              <a:defRPr sz="744"/>
            </a:lvl9pPr>
          </a:lstStyle>
          <a:p>
            <a:endParaRPr lang="en-GB"/>
          </a:p>
        </p:txBody>
      </p:sp>
      <p:sp>
        <p:nvSpPr>
          <p:cNvPr id="4" name="Text Placeholder 3"/>
          <p:cNvSpPr>
            <a:spLocks noGrp="1"/>
          </p:cNvSpPr>
          <p:nvPr>
            <p:ph type="body" sz="half" idx="2"/>
          </p:nvPr>
        </p:nvSpPr>
        <p:spPr>
          <a:xfrm>
            <a:off x="2389193" y="5366743"/>
            <a:ext cx="7316391" cy="805160"/>
          </a:xfrm>
        </p:spPr>
        <p:txBody>
          <a:bodyPr/>
          <a:lstStyle>
            <a:lvl1pPr marL="0" indent="0">
              <a:buNone/>
              <a:defRPr sz="521"/>
            </a:lvl1pPr>
            <a:lvl2pPr marL="170074" indent="0">
              <a:buNone/>
              <a:defRPr sz="447"/>
            </a:lvl2pPr>
            <a:lvl3pPr marL="340148" indent="0">
              <a:buNone/>
              <a:defRPr sz="372"/>
            </a:lvl3pPr>
            <a:lvl4pPr marL="510222" indent="0">
              <a:buNone/>
              <a:defRPr sz="335"/>
            </a:lvl4pPr>
            <a:lvl5pPr marL="680295" indent="0">
              <a:buNone/>
              <a:defRPr sz="335"/>
            </a:lvl5pPr>
            <a:lvl6pPr marL="850369" indent="0">
              <a:buNone/>
              <a:defRPr sz="335"/>
            </a:lvl6pPr>
            <a:lvl7pPr marL="1020444" indent="0">
              <a:buNone/>
              <a:defRPr sz="335"/>
            </a:lvl7pPr>
            <a:lvl8pPr marL="1190517" indent="0">
              <a:buNone/>
              <a:defRPr sz="335"/>
            </a:lvl8pPr>
            <a:lvl9pPr marL="1360591" indent="0">
              <a:buNone/>
              <a:defRPr sz="335"/>
            </a:lvl9pPr>
          </a:lstStyle>
          <a:p>
            <a:pPr lvl="0"/>
            <a:r>
              <a:rPr lang="en-US"/>
              <a:t>Click to edit Master text styles</a:t>
            </a:r>
          </a:p>
        </p:txBody>
      </p:sp>
      <p:sp>
        <p:nvSpPr>
          <p:cNvPr id="5" name="Date Placeholder 4"/>
          <p:cNvSpPr>
            <a:spLocks noGrp="1"/>
          </p:cNvSpPr>
          <p:nvPr>
            <p:ph type="dt" sz="half" idx="10"/>
          </p:nvPr>
        </p:nvSpPr>
        <p:spPr>
          <a:xfrm>
            <a:off x="609206" y="6356457"/>
            <a:ext cx="2845593" cy="364628"/>
          </a:xfrm>
          <a:prstGeom prst="rect">
            <a:avLst/>
          </a:prstGeom>
        </p:spPr>
        <p:txBody>
          <a:bodyPr/>
          <a:lstStyle/>
          <a:p>
            <a:fld id="{2EEADC38-F747-4FF3-B94E-22FB97ADC56C}" type="datetimeFigureOut">
              <a:rPr lang="en-GB" smtClean="0"/>
              <a:t>04/12/2024</a:t>
            </a:fld>
            <a:endParaRPr lang="en-GB"/>
          </a:p>
        </p:txBody>
      </p:sp>
      <p:sp>
        <p:nvSpPr>
          <p:cNvPr id="6" name="Footer Placeholder 5"/>
          <p:cNvSpPr>
            <a:spLocks noGrp="1"/>
          </p:cNvSpPr>
          <p:nvPr>
            <p:ph type="ftr" sz="quarter" idx="11"/>
          </p:nvPr>
        </p:nvSpPr>
        <p:spPr>
          <a:xfrm>
            <a:off x="4165210" y="6356457"/>
            <a:ext cx="3861593" cy="364628"/>
          </a:xfrm>
          <a:prstGeom prst="rect">
            <a:avLst/>
          </a:prstGeom>
        </p:spPr>
        <p:txBody>
          <a:bodyPr/>
          <a:lstStyle/>
          <a:p>
            <a:endParaRPr lang="en-GB"/>
          </a:p>
        </p:txBody>
      </p:sp>
      <p:sp>
        <p:nvSpPr>
          <p:cNvPr id="7" name="Slide Number Placeholder 6"/>
          <p:cNvSpPr>
            <a:spLocks noGrp="1"/>
          </p:cNvSpPr>
          <p:nvPr>
            <p:ph type="sldNum" sz="quarter" idx="12"/>
          </p:nvPr>
        </p:nvSpPr>
        <p:spPr>
          <a:xfrm>
            <a:off x="8737209" y="6356457"/>
            <a:ext cx="2845593" cy="364628"/>
          </a:xfrm>
          <a:prstGeom prst="rect">
            <a:avLst/>
          </a:prstGeom>
        </p:spPr>
        <p:txBody>
          <a:bodyPr/>
          <a:lstStyle/>
          <a:p>
            <a:fld id="{D78CDE1D-E7D4-4A37-99A7-AE5AA943DD7D}" type="slidenum">
              <a:rPr lang="en-GB" smtClean="0"/>
              <a:t>‹#›</a:t>
            </a:fld>
            <a:endParaRPr lang="en-GB"/>
          </a:p>
        </p:txBody>
      </p:sp>
    </p:spTree>
    <p:extLst>
      <p:ext uri="{BB962C8B-B14F-4D97-AF65-F5344CB8AC3E}">
        <p14:creationId xmlns:p14="http://schemas.microsoft.com/office/powerpoint/2010/main" val="2539327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206" y="6356457"/>
            <a:ext cx="2845593" cy="364628"/>
          </a:xfrm>
          <a:prstGeom prst="rect">
            <a:avLst/>
          </a:prstGeom>
        </p:spPr>
        <p:txBody>
          <a:bodyPr/>
          <a:lstStyle/>
          <a:p>
            <a:fld id="{2EEADC38-F747-4FF3-B94E-22FB97ADC56C}" type="datetimeFigureOut">
              <a:rPr lang="en-GB" smtClean="0"/>
              <a:t>04/12/2024</a:t>
            </a:fld>
            <a:endParaRPr lang="en-GB"/>
          </a:p>
        </p:txBody>
      </p:sp>
      <p:sp>
        <p:nvSpPr>
          <p:cNvPr id="5" name="Footer Placeholder 4"/>
          <p:cNvSpPr>
            <a:spLocks noGrp="1"/>
          </p:cNvSpPr>
          <p:nvPr>
            <p:ph type="ftr" sz="quarter" idx="11"/>
          </p:nvPr>
        </p:nvSpPr>
        <p:spPr>
          <a:xfrm>
            <a:off x="4165210" y="6356457"/>
            <a:ext cx="3861593" cy="364628"/>
          </a:xfrm>
          <a:prstGeom prst="rect">
            <a:avLst/>
          </a:prstGeom>
        </p:spPr>
        <p:txBody>
          <a:bodyPr/>
          <a:lstStyle/>
          <a:p>
            <a:endParaRPr lang="en-GB"/>
          </a:p>
        </p:txBody>
      </p:sp>
      <p:sp>
        <p:nvSpPr>
          <p:cNvPr id="6" name="Slide Number Placeholder 5"/>
          <p:cNvSpPr>
            <a:spLocks noGrp="1"/>
          </p:cNvSpPr>
          <p:nvPr>
            <p:ph type="sldNum" sz="quarter" idx="12"/>
          </p:nvPr>
        </p:nvSpPr>
        <p:spPr>
          <a:xfrm>
            <a:off x="8737209" y="6356457"/>
            <a:ext cx="2845593" cy="364628"/>
          </a:xfrm>
          <a:prstGeom prst="rect">
            <a:avLst/>
          </a:prstGeom>
        </p:spPr>
        <p:txBody>
          <a:bodyPr/>
          <a:lstStyle/>
          <a:p>
            <a:fld id="{D78CDE1D-E7D4-4A37-99A7-AE5AA943DD7D}" type="slidenum">
              <a:rPr lang="en-GB" smtClean="0"/>
              <a:t>‹#›</a:t>
            </a:fld>
            <a:endParaRPr lang="en-GB"/>
          </a:p>
        </p:txBody>
      </p:sp>
    </p:spTree>
    <p:extLst>
      <p:ext uri="{BB962C8B-B14F-4D97-AF65-F5344CB8AC3E}">
        <p14:creationId xmlns:p14="http://schemas.microsoft.com/office/powerpoint/2010/main" val="483516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0398" y="275335"/>
            <a:ext cx="2742405" cy="585043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207" y="275335"/>
            <a:ext cx="8040689" cy="58504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206" y="6356457"/>
            <a:ext cx="2845593" cy="364628"/>
          </a:xfrm>
          <a:prstGeom prst="rect">
            <a:avLst/>
          </a:prstGeom>
        </p:spPr>
        <p:txBody>
          <a:bodyPr/>
          <a:lstStyle/>
          <a:p>
            <a:fld id="{2EEADC38-F747-4FF3-B94E-22FB97ADC56C}" type="datetimeFigureOut">
              <a:rPr lang="en-GB" smtClean="0"/>
              <a:t>04/12/2024</a:t>
            </a:fld>
            <a:endParaRPr lang="en-GB"/>
          </a:p>
        </p:txBody>
      </p:sp>
      <p:sp>
        <p:nvSpPr>
          <p:cNvPr id="5" name="Footer Placeholder 4"/>
          <p:cNvSpPr>
            <a:spLocks noGrp="1"/>
          </p:cNvSpPr>
          <p:nvPr>
            <p:ph type="ftr" sz="quarter" idx="11"/>
          </p:nvPr>
        </p:nvSpPr>
        <p:spPr>
          <a:xfrm>
            <a:off x="4165210" y="6356457"/>
            <a:ext cx="3861593" cy="364628"/>
          </a:xfrm>
          <a:prstGeom prst="rect">
            <a:avLst/>
          </a:prstGeom>
        </p:spPr>
        <p:txBody>
          <a:bodyPr/>
          <a:lstStyle/>
          <a:p>
            <a:endParaRPr lang="en-GB"/>
          </a:p>
        </p:txBody>
      </p:sp>
      <p:sp>
        <p:nvSpPr>
          <p:cNvPr id="6" name="Slide Number Placeholder 5"/>
          <p:cNvSpPr>
            <a:spLocks noGrp="1"/>
          </p:cNvSpPr>
          <p:nvPr>
            <p:ph type="sldNum" sz="quarter" idx="12"/>
          </p:nvPr>
        </p:nvSpPr>
        <p:spPr>
          <a:xfrm>
            <a:off x="8737209" y="6356457"/>
            <a:ext cx="2845593" cy="364628"/>
          </a:xfrm>
          <a:prstGeom prst="rect">
            <a:avLst/>
          </a:prstGeom>
        </p:spPr>
        <p:txBody>
          <a:bodyPr/>
          <a:lstStyle/>
          <a:p>
            <a:fld id="{D78CDE1D-E7D4-4A37-99A7-AE5AA943DD7D}" type="slidenum">
              <a:rPr lang="en-GB" smtClean="0"/>
              <a:t>‹#›</a:t>
            </a:fld>
            <a:endParaRPr lang="en-GB"/>
          </a:p>
        </p:txBody>
      </p:sp>
    </p:spTree>
    <p:extLst>
      <p:ext uri="{BB962C8B-B14F-4D97-AF65-F5344CB8AC3E}">
        <p14:creationId xmlns:p14="http://schemas.microsoft.com/office/powerpoint/2010/main" val="3582977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86991-6072-43D6-812A-A66E570C58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926ECF9-3DF6-45A0-A7E9-788FCE430D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5D668A-23DF-4888-8ED7-8775E8C1E6BB}"/>
              </a:ext>
            </a:extLst>
          </p:cNvPr>
          <p:cNvSpPr>
            <a:spLocks noGrp="1"/>
          </p:cNvSpPr>
          <p:nvPr>
            <p:ph type="dt" sz="half" idx="10"/>
          </p:nvPr>
        </p:nvSpPr>
        <p:spPr/>
        <p:txBody>
          <a:bodyPr/>
          <a:lstStyle/>
          <a:p>
            <a:fld id="{9FDEB31B-2B72-4AD2-8110-46BAC3DF2AE9}" type="datetimeFigureOut">
              <a:rPr lang="en-GB" smtClean="0"/>
              <a:t>04/12/2024</a:t>
            </a:fld>
            <a:endParaRPr lang="en-GB"/>
          </a:p>
        </p:txBody>
      </p:sp>
      <p:sp>
        <p:nvSpPr>
          <p:cNvPr id="5" name="Footer Placeholder 4">
            <a:extLst>
              <a:ext uri="{FF2B5EF4-FFF2-40B4-BE49-F238E27FC236}">
                <a16:creationId xmlns:a16="http://schemas.microsoft.com/office/drawing/2014/main" id="{2BFA436B-DC8F-4BD4-BB40-C03E4B6263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79B97C-0282-4C32-9D81-804DAC8AE6F4}"/>
              </a:ext>
            </a:extLst>
          </p:cNvPr>
          <p:cNvSpPr>
            <a:spLocks noGrp="1"/>
          </p:cNvSpPr>
          <p:nvPr>
            <p:ph type="sldNum" sz="quarter" idx="12"/>
          </p:nvPr>
        </p:nvSpPr>
        <p:spPr/>
        <p:txBody>
          <a:bodyPr/>
          <a:lstStyle/>
          <a:p>
            <a:fld id="{699E8DA0-9597-46CF-AC74-EA0CDDE2EEDB}" type="slidenum">
              <a:rPr lang="en-GB" smtClean="0"/>
              <a:t>‹#›</a:t>
            </a:fld>
            <a:endParaRPr lang="en-GB"/>
          </a:p>
        </p:txBody>
      </p:sp>
    </p:spTree>
    <p:extLst>
      <p:ext uri="{BB962C8B-B14F-4D97-AF65-F5344CB8AC3E}">
        <p14:creationId xmlns:p14="http://schemas.microsoft.com/office/powerpoint/2010/main" val="2396203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1943F-D841-4708-AE11-D4EAEDF50F5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9E0045-58B0-40C0-B16F-0BDE36CD93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ECBAA90-FE39-4BEC-959B-CA390FADF4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DE34426-664F-40A1-BC1D-9EA17C9FBE3E}"/>
              </a:ext>
            </a:extLst>
          </p:cNvPr>
          <p:cNvSpPr>
            <a:spLocks noGrp="1"/>
          </p:cNvSpPr>
          <p:nvPr>
            <p:ph type="dt" sz="half" idx="10"/>
          </p:nvPr>
        </p:nvSpPr>
        <p:spPr/>
        <p:txBody>
          <a:bodyPr/>
          <a:lstStyle/>
          <a:p>
            <a:fld id="{9FDEB31B-2B72-4AD2-8110-46BAC3DF2AE9}" type="datetimeFigureOut">
              <a:rPr lang="en-GB" smtClean="0"/>
              <a:t>04/12/2024</a:t>
            </a:fld>
            <a:endParaRPr lang="en-GB"/>
          </a:p>
        </p:txBody>
      </p:sp>
      <p:sp>
        <p:nvSpPr>
          <p:cNvPr id="6" name="Footer Placeholder 5">
            <a:extLst>
              <a:ext uri="{FF2B5EF4-FFF2-40B4-BE49-F238E27FC236}">
                <a16:creationId xmlns:a16="http://schemas.microsoft.com/office/drawing/2014/main" id="{9DADF13F-9A7F-4989-A88B-1693CBC4EB9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CD8113B-F878-4BDE-88AA-62A6F9815CBB}"/>
              </a:ext>
            </a:extLst>
          </p:cNvPr>
          <p:cNvSpPr>
            <a:spLocks noGrp="1"/>
          </p:cNvSpPr>
          <p:nvPr>
            <p:ph type="sldNum" sz="quarter" idx="12"/>
          </p:nvPr>
        </p:nvSpPr>
        <p:spPr/>
        <p:txBody>
          <a:bodyPr/>
          <a:lstStyle/>
          <a:p>
            <a:fld id="{699E8DA0-9597-46CF-AC74-EA0CDDE2EEDB}" type="slidenum">
              <a:rPr lang="en-GB" smtClean="0"/>
              <a:t>‹#›</a:t>
            </a:fld>
            <a:endParaRPr lang="en-GB"/>
          </a:p>
        </p:txBody>
      </p:sp>
    </p:spTree>
    <p:extLst>
      <p:ext uri="{BB962C8B-B14F-4D97-AF65-F5344CB8AC3E}">
        <p14:creationId xmlns:p14="http://schemas.microsoft.com/office/powerpoint/2010/main" val="3477646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41ED8-C7D9-4F72-A460-1BFC74DA8C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7E0526-9594-487A-841C-310B9FDBE2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FA4381-E872-4800-9434-9F33BB2731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4DFEFF1-001E-4085-9C0E-AA0987A0D4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532FC1-B065-43E6-A4CC-BB18A39BA4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28FBA0C-BB8A-489C-973A-B35D0EA317B6}"/>
              </a:ext>
            </a:extLst>
          </p:cNvPr>
          <p:cNvSpPr>
            <a:spLocks noGrp="1"/>
          </p:cNvSpPr>
          <p:nvPr>
            <p:ph type="dt" sz="half" idx="10"/>
          </p:nvPr>
        </p:nvSpPr>
        <p:spPr/>
        <p:txBody>
          <a:bodyPr/>
          <a:lstStyle/>
          <a:p>
            <a:fld id="{9FDEB31B-2B72-4AD2-8110-46BAC3DF2AE9}" type="datetimeFigureOut">
              <a:rPr lang="en-GB" smtClean="0"/>
              <a:t>04/12/2024</a:t>
            </a:fld>
            <a:endParaRPr lang="en-GB"/>
          </a:p>
        </p:txBody>
      </p:sp>
      <p:sp>
        <p:nvSpPr>
          <p:cNvPr id="8" name="Footer Placeholder 7">
            <a:extLst>
              <a:ext uri="{FF2B5EF4-FFF2-40B4-BE49-F238E27FC236}">
                <a16:creationId xmlns:a16="http://schemas.microsoft.com/office/drawing/2014/main" id="{EBED9B1E-3060-4501-9263-7B0D9C0AD30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D88DFF5-20F5-42C1-B062-35735BB7447F}"/>
              </a:ext>
            </a:extLst>
          </p:cNvPr>
          <p:cNvSpPr>
            <a:spLocks noGrp="1"/>
          </p:cNvSpPr>
          <p:nvPr>
            <p:ph type="sldNum" sz="quarter" idx="12"/>
          </p:nvPr>
        </p:nvSpPr>
        <p:spPr/>
        <p:txBody>
          <a:bodyPr/>
          <a:lstStyle/>
          <a:p>
            <a:fld id="{699E8DA0-9597-46CF-AC74-EA0CDDE2EEDB}" type="slidenum">
              <a:rPr lang="en-GB" smtClean="0"/>
              <a:t>‹#›</a:t>
            </a:fld>
            <a:endParaRPr lang="en-GB"/>
          </a:p>
        </p:txBody>
      </p:sp>
    </p:spTree>
    <p:extLst>
      <p:ext uri="{BB962C8B-B14F-4D97-AF65-F5344CB8AC3E}">
        <p14:creationId xmlns:p14="http://schemas.microsoft.com/office/powerpoint/2010/main" val="1940192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D8E1A-F71D-4B40-B9B7-C4182C86353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8985445-F8F7-4233-B6D7-0016CCF5411B}"/>
              </a:ext>
            </a:extLst>
          </p:cNvPr>
          <p:cNvSpPr>
            <a:spLocks noGrp="1"/>
          </p:cNvSpPr>
          <p:nvPr>
            <p:ph type="dt" sz="half" idx="10"/>
          </p:nvPr>
        </p:nvSpPr>
        <p:spPr/>
        <p:txBody>
          <a:bodyPr/>
          <a:lstStyle/>
          <a:p>
            <a:fld id="{9FDEB31B-2B72-4AD2-8110-46BAC3DF2AE9}" type="datetimeFigureOut">
              <a:rPr lang="en-GB" smtClean="0"/>
              <a:t>04/12/2024</a:t>
            </a:fld>
            <a:endParaRPr lang="en-GB"/>
          </a:p>
        </p:txBody>
      </p:sp>
      <p:sp>
        <p:nvSpPr>
          <p:cNvPr id="4" name="Footer Placeholder 3">
            <a:extLst>
              <a:ext uri="{FF2B5EF4-FFF2-40B4-BE49-F238E27FC236}">
                <a16:creationId xmlns:a16="http://schemas.microsoft.com/office/drawing/2014/main" id="{3E941815-4A37-4B06-BF63-CCD9B7F24BC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33322D3-0056-4B4B-9B72-744F8AE2768D}"/>
              </a:ext>
            </a:extLst>
          </p:cNvPr>
          <p:cNvSpPr>
            <a:spLocks noGrp="1"/>
          </p:cNvSpPr>
          <p:nvPr>
            <p:ph type="sldNum" sz="quarter" idx="12"/>
          </p:nvPr>
        </p:nvSpPr>
        <p:spPr/>
        <p:txBody>
          <a:bodyPr/>
          <a:lstStyle/>
          <a:p>
            <a:fld id="{699E8DA0-9597-46CF-AC74-EA0CDDE2EEDB}" type="slidenum">
              <a:rPr lang="en-GB" smtClean="0"/>
              <a:t>‹#›</a:t>
            </a:fld>
            <a:endParaRPr lang="en-GB"/>
          </a:p>
        </p:txBody>
      </p:sp>
    </p:spTree>
    <p:extLst>
      <p:ext uri="{BB962C8B-B14F-4D97-AF65-F5344CB8AC3E}">
        <p14:creationId xmlns:p14="http://schemas.microsoft.com/office/powerpoint/2010/main" val="968278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80F349-6D76-444A-9E36-B0AA82BC752E}"/>
              </a:ext>
            </a:extLst>
          </p:cNvPr>
          <p:cNvSpPr>
            <a:spLocks noGrp="1"/>
          </p:cNvSpPr>
          <p:nvPr>
            <p:ph type="dt" sz="half" idx="10"/>
          </p:nvPr>
        </p:nvSpPr>
        <p:spPr/>
        <p:txBody>
          <a:bodyPr/>
          <a:lstStyle/>
          <a:p>
            <a:fld id="{9FDEB31B-2B72-4AD2-8110-46BAC3DF2AE9}" type="datetimeFigureOut">
              <a:rPr lang="en-GB" smtClean="0"/>
              <a:t>04/12/2024</a:t>
            </a:fld>
            <a:endParaRPr lang="en-GB"/>
          </a:p>
        </p:txBody>
      </p:sp>
      <p:sp>
        <p:nvSpPr>
          <p:cNvPr id="3" name="Footer Placeholder 2">
            <a:extLst>
              <a:ext uri="{FF2B5EF4-FFF2-40B4-BE49-F238E27FC236}">
                <a16:creationId xmlns:a16="http://schemas.microsoft.com/office/drawing/2014/main" id="{96280723-7F1E-48FC-AF35-A70A0EBF106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63C8418-B02B-4573-B049-B82B38FBFDBB}"/>
              </a:ext>
            </a:extLst>
          </p:cNvPr>
          <p:cNvSpPr>
            <a:spLocks noGrp="1"/>
          </p:cNvSpPr>
          <p:nvPr>
            <p:ph type="sldNum" sz="quarter" idx="12"/>
          </p:nvPr>
        </p:nvSpPr>
        <p:spPr/>
        <p:txBody>
          <a:bodyPr/>
          <a:lstStyle/>
          <a:p>
            <a:fld id="{699E8DA0-9597-46CF-AC74-EA0CDDE2EEDB}" type="slidenum">
              <a:rPr lang="en-GB" smtClean="0"/>
              <a:t>‹#›</a:t>
            </a:fld>
            <a:endParaRPr lang="en-GB"/>
          </a:p>
        </p:txBody>
      </p:sp>
    </p:spTree>
    <p:extLst>
      <p:ext uri="{BB962C8B-B14F-4D97-AF65-F5344CB8AC3E}">
        <p14:creationId xmlns:p14="http://schemas.microsoft.com/office/powerpoint/2010/main" val="1600680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CF5B5-AC97-433D-B8E5-DA3A87C0BA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817DAD9-E0C3-4B03-A35A-5E3F0194B7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8A74FE3-EB3B-416D-8880-5717A6BF98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F40055-B626-47A2-A135-FD4007390DDB}"/>
              </a:ext>
            </a:extLst>
          </p:cNvPr>
          <p:cNvSpPr>
            <a:spLocks noGrp="1"/>
          </p:cNvSpPr>
          <p:nvPr>
            <p:ph type="dt" sz="half" idx="10"/>
          </p:nvPr>
        </p:nvSpPr>
        <p:spPr/>
        <p:txBody>
          <a:bodyPr/>
          <a:lstStyle/>
          <a:p>
            <a:fld id="{9FDEB31B-2B72-4AD2-8110-46BAC3DF2AE9}" type="datetimeFigureOut">
              <a:rPr lang="en-GB" smtClean="0"/>
              <a:t>04/12/2024</a:t>
            </a:fld>
            <a:endParaRPr lang="en-GB"/>
          </a:p>
        </p:txBody>
      </p:sp>
      <p:sp>
        <p:nvSpPr>
          <p:cNvPr id="6" name="Footer Placeholder 5">
            <a:extLst>
              <a:ext uri="{FF2B5EF4-FFF2-40B4-BE49-F238E27FC236}">
                <a16:creationId xmlns:a16="http://schemas.microsoft.com/office/drawing/2014/main" id="{94DBDF63-A156-491A-B517-5648BC25F6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8875B1-1BDE-4918-B908-C93CE7E68B3C}"/>
              </a:ext>
            </a:extLst>
          </p:cNvPr>
          <p:cNvSpPr>
            <a:spLocks noGrp="1"/>
          </p:cNvSpPr>
          <p:nvPr>
            <p:ph type="sldNum" sz="quarter" idx="12"/>
          </p:nvPr>
        </p:nvSpPr>
        <p:spPr/>
        <p:txBody>
          <a:bodyPr/>
          <a:lstStyle/>
          <a:p>
            <a:fld id="{699E8DA0-9597-46CF-AC74-EA0CDDE2EEDB}" type="slidenum">
              <a:rPr lang="en-GB" smtClean="0"/>
              <a:t>‹#›</a:t>
            </a:fld>
            <a:endParaRPr lang="en-GB"/>
          </a:p>
        </p:txBody>
      </p:sp>
    </p:spTree>
    <p:extLst>
      <p:ext uri="{BB962C8B-B14F-4D97-AF65-F5344CB8AC3E}">
        <p14:creationId xmlns:p14="http://schemas.microsoft.com/office/powerpoint/2010/main" val="1292724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D52E5-9BAA-46A3-8B50-87BBF45A18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7F18BCC-6388-4CC4-82D0-EF6C38F035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3B4076E-28F8-431C-938B-3FDD8A948D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081FA9-C67E-4D44-A77C-6FC168E3038D}"/>
              </a:ext>
            </a:extLst>
          </p:cNvPr>
          <p:cNvSpPr>
            <a:spLocks noGrp="1"/>
          </p:cNvSpPr>
          <p:nvPr>
            <p:ph type="dt" sz="half" idx="10"/>
          </p:nvPr>
        </p:nvSpPr>
        <p:spPr/>
        <p:txBody>
          <a:bodyPr/>
          <a:lstStyle/>
          <a:p>
            <a:fld id="{9FDEB31B-2B72-4AD2-8110-46BAC3DF2AE9}" type="datetimeFigureOut">
              <a:rPr lang="en-GB" smtClean="0"/>
              <a:t>04/12/2024</a:t>
            </a:fld>
            <a:endParaRPr lang="en-GB"/>
          </a:p>
        </p:txBody>
      </p:sp>
      <p:sp>
        <p:nvSpPr>
          <p:cNvPr id="6" name="Footer Placeholder 5">
            <a:extLst>
              <a:ext uri="{FF2B5EF4-FFF2-40B4-BE49-F238E27FC236}">
                <a16:creationId xmlns:a16="http://schemas.microsoft.com/office/drawing/2014/main" id="{0B26629D-783D-47CD-BB26-3C6AF781D5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DAED4D-F6FD-4F36-93D0-DBC905CAA85B}"/>
              </a:ext>
            </a:extLst>
          </p:cNvPr>
          <p:cNvSpPr>
            <a:spLocks noGrp="1"/>
          </p:cNvSpPr>
          <p:nvPr>
            <p:ph type="sldNum" sz="quarter" idx="12"/>
          </p:nvPr>
        </p:nvSpPr>
        <p:spPr/>
        <p:txBody>
          <a:bodyPr/>
          <a:lstStyle/>
          <a:p>
            <a:fld id="{699E8DA0-9597-46CF-AC74-EA0CDDE2EEDB}" type="slidenum">
              <a:rPr lang="en-GB" smtClean="0"/>
              <a:t>‹#›</a:t>
            </a:fld>
            <a:endParaRPr lang="en-GB"/>
          </a:p>
        </p:txBody>
      </p:sp>
    </p:spTree>
    <p:extLst>
      <p:ext uri="{BB962C8B-B14F-4D97-AF65-F5344CB8AC3E}">
        <p14:creationId xmlns:p14="http://schemas.microsoft.com/office/powerpoint/2010/main" val="3928614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097BE0-A86F-40DB-B308-C4609D3332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8D2BFA1-F029-4A5A-9F34-7E40C9667F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C3324A-59F7-422A-B475-C7C4F9B1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DEB31B-2B72-4AD2-8110-46BAC3DF2AE9}" type="datetimeFigureOut">
              <a:rPr lang="en-GB" smtClean="0"/>
              <a:t>04/12/2024</a:t>
            </a:fld>
            <a:endParaRPr lang="en-GB"/>
          </a:p>
        </p:txBody>
      </p:sp>
      <p:sp>
        <p:nvSpPr>
          <p:cNvPr id="5" name="Footer Placeholder 4">
            <a:extLst>
              <a:ext uri="{FF2B5EF4-FFF2-40B4-BE49-F238E27FC236}">
                <a16:creationId xmlns:a16="http://schemas.microsoft.com/office/drawing/2014/main" id="{E25D98B1-E2FD-43E7-851E-584918BE02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DC609F3-D3C6-4F46-AB5B-0A77C4BF8E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9E8DA0-9597-46CF-AC74-EA0CDDE2EEDB}" type="slidenum">
              <a:rPr lang="en-GB" smtClean="0"/>
              <a:t>‹#›</a:t>
            </a:fld>
            <a:endParaRPr lang="en-GB"/>
          </a:p>
        </p:txBody>
      </p:sp>
    </p:spTree>
    <p:extLst>
      <p:ext uri="{BB962C8B-B14F-4D97-AF65-F5344CB8AC3E}">
        <p14:creationId xmlns:p14="http://schemas.microsoft.com/office/powerpoint/2010/main" val="273832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211" y="275332"/>
            <a:ext cx="10973593"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211" y="1599907"/>
            <a:ext cx="10973593" cy="49494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730687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340148" rtl="0" eaLnBrk="1" latinLnBrk="0" hangingPunct="1">
        <a:spcBef>
          <a:spcPct val="0"/>
        </a:spcBef>
        <a:buNone/>
        <a:defRPr sz="5334" b="1" kern="1200">
          <a:solidFill>
            <a:schemeClr val="tx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defRPr>
      </a:lvl1pPr>
    </p:titleStyle>
    <p:bodyStyle>
      <a:lvl1pPr marL="127556" indent="-127556" algn="l" defTabSz="340148" rtl="0" eaLnBrk="1" latinLnBrk="0" hangingPunct="1">
        <a:spcBef>
          <a:spcPct val="20000"/>
        </a:spcBef>
        <a:buFont typeface="Arial" panose="020B0604020202020204" pitchFamily="34" charset="0"/>
        <a:buChar char="•"/>
        <a:defRPr sz="4400" kern="1200">
          <a:solidFill>
            <a:schemeClr val="tx1"/>
          </a:solidFill>
          <a:latin typeface="Arial" panose="020B0604020202020204" pitchFamily="34" charset="0"/>
          <a:ea typeface="+mn-ea"/>
          <a:cs typeface="Arial" panose="020B0604020202020204" pitchFamily="34" charset="0"/>
        </a:defRPr>
      </a:lvl1pPr>
      <a:lvl2pPr marL="276370" indent="-106296" algn="l" defTabSz="340148" rtl="0" eaLnBrk="1" latinLnBrk="0" hangingPunct="1">
        <a:spcBef>
          <a:spcPct val="200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2pPr>
      <a:lvl3pPr marL="425185" indent="-85037" algn="l" defTabSz="340148" rtl="0" eaLnBrk="1" latinLnBrk="0" hangingPunct="1">
        <a:spcBef>
          <a:spcPct val="20000"/>
        </a:spcBef>
        <a:buFont typeface="Arial" panose="020B0604020202020204" pitchFamily="34" charset="0"/>
        <a:buChar char="•"/>
        <a:defRPr sz="2933" kern="1200">
          <a:solidFill>
            <a:schemeClr val="tx1"/>
          </a:solidFill>
          <a:latin typeface="Arial" panose="020B0604020202020204" pitchFamily="34" charset="0"/>
          <a:ea typeface="+mn-ea"/>
          <a:cs typeface="Arial" panose="020B0604020202020204" pitchFamily="34" charset="0"/>
        </a:defRPr>
      </a:lvl3pPr>
      <a:lvl4pPr marL="595258" indent="-85037" algn="l" defTabSz="340148"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765332" indent="-85037" algn="l" defTabSz="340148" rtl="0" eaLnBrk="1" latinLnBrk="0" hangingPunct="1">
        <a:spcBef>
          <a:spcPct val="20000"/>
        </a:spcBef>
        <a:buFont typeface="Arial" panose="020B0604020202020204" pitchFamily="34" charset="0"/>
        <a:buChar char="»"/>
        <a:defRPr sz="1867" kern="1200">
          <a:solidFill>
            <a:schemeClr val="tx1"/>
          </a:solidFill>
          <a:latin typeface="Arial" panose="020B0604020202020204" pitchFamily="34" charset="0"/>
          <a:ea typeface="+mn-ea"/>
          <a:cs typeface="Arial" panose="020B0604020202020204" pitchFamily="34" charset="0"/>
        </a:defRPr>
      </a:lvl5pPr>
      <a:lvl6pPr marL="935406" indent="-85037" algn="l" defTabSz="340148" rtl="0" eaLnBrk="1" latinLnBrk="0" hangingPunct="1">
        <a:spcBef>
          <a:spcPct val="20000"/>
        </a:spcBef>
        <a:buFont typeface="Arial" panose="020B0604020202020204" pitchFamily="34" charset="0"/>
        <a:buChar char="•"/>
        <a:defRPr sz="744" kern="1200">
          <a:solidFill>
            <a:schemeClr val="tx1"/>
          </a:solidFill>
          <a:latin typeface="+mn-lt"/>
          <a:ea typeface="+mn-ea"/>
          <a:cs typeface="+mn-cs"/>
        </a:defRPr>
      </a:lvl6pPr>
      <a:lvl7pPr marL="1105480" indent="-85037" algn="l" defTabSz="340148" rtl="0" eaLnBrk="1" latinLnBrk="0" hangingPunct="1">
        <a:spcBef>
          <a:spcPct val="20000"/>
        </a:spcBef>
        <a:buFont typeface="Arial" panose="020B0604020202020204" pitchFamily="34" charset="0"/>
        <a:buChar char="•"/>
        <a:defRPr sz="744" kern="1200">
          <a:solidFill>
            <a:schemeClr val="tx1"/>
          </a:solidFill>
          <a:latin typeface="+mn-lt"/>
          <a:ea typeface="+mn-ea"/>
          <a:cs typeface="+mn-cs"/>
        </a:defRPr>
      </a:lvl7pPr>
      <a:lvl8pPr marL="1275554" indent="-85037" algn="l" defTabSz="340148" rtl="0" eaLnBrk="1" latinLnBrk="0" hangingPunct="1">
        <a:spcBef>
          <a:spcPct val="20000"/>
        </a:spcBef>
        <a:buFont typeface="Arial" panose="020B0604020202020204" pitchFamily="34" charset="0"/>
        <a:buChar char="•"/>
        <a:defRPr sz="744" kern="1200">
          <a:solidFill>
            <a:schemeClr val="tx1"/>
          </a:solidFill>
          <a:latin typeface="+mn-lt"/>
          <a:ea typeface="+mn-ea"/>
          <a:cs typeface="+mn-cs"/>
        </a:defRPr>
      </a:lvl8pPr>
      <a:lvl9pPr marL="1445628" indent="-85037" algn="l" defTabSz="340148" rtl="0" eaLnBrk="1" latinLnBrk="0" hangingPunct="1">
        <a:spcBef>
          <a:spcPct val="20000"/>
        </a:spcBef>
        <a:buFont typeface="Arial" panose="020B0604020202020204" pitchFamily="34" charset="0"/>
        <a:buChar char="•"/>
        <a:defRPr sz="744" kern="1200">
          <a:solidFill>
            <a:schemeClr val="tx1"/>
          </a:solidFill>
          <a:latin typeface="+mn-lt"/>
          <a:ea typeface="+mn-ea"/>
          <a:cs typeface="+mn-cs"/>
        </a:defRPr>
      </a:lvl9pPr>
    </p:bodyStyle>
    <p:otherStyle>
      <a:defPPr>
        <a:defRPr lang="en-US"/>
      </a:defPPr>
      <a:lvl1pPr marL="0" algn="l" defTabSz="340148" rtl="0" eaLnBrk="1" latinLnBrk="0" hangingPunct="1">
        <a:defRPr sz="669" kern="1200">
          <a:solidFill>
            <a:schemeClr val="tx1"/>
          </a:solidFill>
          <a:latin typeface="+mn-lt"/>
          <a:ea typeface="+mn-ea"/>
          <a:cs typeface="+mn-cs"/>
        </a:defRPr>
      </a:lvl1pPr>
      <a:lvl2pPr marL="170074" algn="l" defTabSz="340148" rtl="0" eaLnBrk="1" latinLnBrk="0" hangingPunct="1">
        <a:defRPr sz="669" kern="1200">
          <a:solidFill>
            <a:schemeClr val="tx1"/>
          </a:solidFill>
          <a:latin typeface="+mn-lt"/>
          <a:ea typeface="+mn-ea"/>
          <a:cs typeface="+mn-cs"/>
        </a:defRPr>
      </a:lvl2pPr>
      <a:lvl3pPr marL="340148" algn="l" defTabSz="340148" rtl="0" eaLnBrk="1" latinLnBrk="0" hangingPunct="1">
        <a:defRPr sz="669" kern="1200">
          <a:solidFill>
            <a:schemeClr val="tx1"/>
          </a:solidFill>
          <a:latin typeface="+mn-lt"/>
          <a:ea typeface="+mn-ea"/>
          <a:cs typeface="+mn-cs"/>
        </a:defRPr>
      </a:lvl3pPr>
      <a:lvl4pPr marL="510222" algn="l" defTabSz="340148" rtl="0" eaLnBrk="1" latinLnBrk="0" hangingPunct="1">
        <a:defRPr sz="669" kern="1200">
          <a:solidFill>
            <a:schemeClr val="tx1"/>
          </a:solidFill>
          <a:latin typeface="+mn-lt"/>
          <a:ea typeface="+mn-ea"/>
          <a:cs typeface="+mn-cs"/>
        </a:defRPr>
      </a:lvl4pPr>
      <a:lvl5pPr marL="680295" algn="l" defTabSz="340148" rtl="0" eaLnBrk="1" latinLnBrk="0" hangingPunct="1">
        <a:defRPr sz="669" kern="1200">
          <a:solidFill>
            <a:schemeClr val="tx1"/>
          </a:solidFill>
          <a:latin typeface="+mn-lt"/>
          <a:ea typeface="+mn-ea"/>
          <a:cs typeface="+mn-cs"/>
        </a:defRPr>
      </a:lvl5pPr>
      <a:lvl6pPr marL="850369" algn="l" defTabSz="340148" rtl="0" eaLnBrk="1" latinLnBrk="0" hangingPunct="1">
        <a:defRPr sz="669" kern="1200">
          <a:solidFill>
            <a:schemeClr val="tx1"/>
          </a:solidFill>
          <a:latin typeface="+mn-lt"/>
          <a:ea typeface="+mn-ea"/>
          <a:cs typeface="+mn-cs"/>
        </a:defRPr>
      </a:lvl6pPr>
      <a:lvl7pPr marL="1020444" algn="l" defTabSz="340148" rtl="0" eaLnBrk="1" latinLnBrk="0" hangingPunct="1">
        <a:defRPr sz="669" kern="1200">
          <a:solidFill>
            <a:schemeClr val="tx1"/>
          </a:solidFill>
          <a:latin typeface="+mn-lt"/>
          <a:ea typeface="+mn-ea"/>
          <a:cs typeface="+mn-cs"/>
        </a:defRPr>
      </a:lvl7pPr>
      <a:lvl8pPr marL="1190517" algn="l" defTabSz="340148" rtl="0" eaLnBrk="1" latinLnBrk="0" hangingPunct="1">
        <a:defRPr sz="669" kern="1200">
          <a:solidFill>
            <a:schemeClr val="tx1"/>
          </a:solidFill>
          <a:latin typeface="+mn-lt"/>
          <a:ea typeface="+mn-ea"/>
          <a:cs typeface="+mn-cs"/>
        </a:defRPr>
      </a:lvl8pPr>
      <a:lvl9pPr marL="1360591" algn="l" defTabSz="340148" rtl="0" eaLnBrk="1" latinLnBrk="0" hangingPunct="1">
        <a:defRPr sz="66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hart" Target="../charts/chart1.xml"/><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961C1-09D8-463F-81CE-910248EF95EB}"/>
              </a:ext>
            </a:extLst>
          </p:cNvPr>
          <p:cNvSpPr>
            <a:spLocks noGrp="1"/>
          </p:cNvSpPr>
          <p:nvPr>
            <p:ph type="ctrTitle"/>
          </p:nvPr>
        </p:nvSpPr>
        <p:spPr>
          <a:xfrm>
            <a:off x="4742872" y="1385598"/>
            <a:ext cx="9144000" cy="3665537"/>
          </a:xfrm>
        </p:spPr>
        <p:txBody>
          <a:bodyPr/>
          <a:lstStyle/>
          <a:p>
            <a:r>
              <a:rPr lang="en-GB" b="1" dirty="0">
                <a:solidFill>
                  <a:srgbClr val="FFFF00"/>
                </a:solidFill>
              </a:rPr>
              <a:t>The F-POD </a:t>
            </a:r>
            <a:br>
              <a:rPr lang="en-GB" b="1" dirty="0">
                <a:solidFill>
                  <a:srgbClr val="FFFF00"/>
                </a:solidFill>
              </a:rPr>
            </a:br>
            <a:r>
              <a:rPr lang="en-GB" b="1" dirty="0">
                <a:solidFill>
                  <a:srgbClr val="FFFF00"/>
                </a:solidFill>
              </a:rPr>
              <a:t>What it does,</a:t>
            </a:r>
            <a:br>
              <a:rPr lang="en-GB" b="1" dirty="0">
                <a:solidFill>
                  <a:srgbClr val="FFFF00"/>
                </a:solidFill>
              </a:rPr>
            </a:br>
            <a:r>
              <a:rPr lang="en-GB" b="1" dirty="0">
                <a:solidFill>
                  <a:srgbClr val="FFFF00"/>
                </a:solidFill>
              </a:rPr>
              <a:t>and how…</a:t>
            </a:r>
            <a:br>
              <a:rPr lang="en-GB" b="1" dirty="0">
                <a:solidFill>
                  <a:srgbClr val="FFFF00"/>
                </a:solidFill>
              </a:rPr>
            </a:br>
            <a:endParaRPr lang="en-GB" b="1" dirty="0">
              <a:solidFill>
                <a:srgbClr val="FFFF00"/>
              </a:solidFill>
            </a:endParaRPr>
          </a:p>
        </p:txBody>
      </p:sp>
      <p:sp>
        <p:nvSpPr>
          <p:cNvPr id="3" name="Subtitle 2">
            <a:extLst>
              <a:ext uri="{FF2B5EF4-FFF2-40B4-BE49-F238E27FC236}">
                <a16:creationId xmlns:a16="http://schemas.microsoft.com/office/drawing/2014/main" id="{9CDD7B75-F691-4096-9AA9-B0DC994804BA}"/>
              </a:ext>
            </a:extLst>
          </p:cNvPr>
          <p:cNvSpPr>
            <a:spLocks noGrp="1"/>
          </p:cNvSpPr>
          <p:nvPr>
            <p:ph type="subTitle" idx="1"/>
          </p:nvPr>
        </p:nvSpPr>
        <p:spPr>
          <a:xfrm>
            <a:off x="4742872" y="4658588"/>
            <a:ext cx="9144000" cy="1825337"/>
          </a:xfrm>
        </p:spPr>
        <p:txBody>
          <a:bodyPr/>
          <a:lstStyle/>
          <a:p>
            <a:r>
              <a:rPr lang="en-GB" dirty="0">
                <a:solidFill>
                  <a:schemeClr val="accent6">
                    <a:lumMod val="40000"/>
                    <a:lumOff val="60000"/>
                  </a:schemeClr>
                </a:solidFill>
              </a:rPr>
              <a:t>Nick Tregenza</a:t>
            </a:r>
          </a:p>
          <a:p>
            <a:r>
              <a:rPr lang="en-GB" dirty="0">
                <a:solidFill>
                  <a:schemeClr val="accent6">
                    <a:lumMod val="40000"/>
                    <a:lumOff val="60000"/>
                  </a:schemeClr>
                </a:solidFill>
              </a:rPr>
              <a:t>Exeter University</a:t>
            </a:r>
          </a:p>
          <a:p>
            <a:r>
              <a:rPr lang="en-GB" dirty="0">
                <a:solidFill>
                  <a:schemeClr val="accent6">
                    <a:lumMod val="40000"/>
                    <a:lumOff val="60000"/>
                  </a:schemeClr>
                </a:solidFill>
              </a:rPr>
              <a:t>Chelonia Limited</a:t>
            </a:r>
          </a:p>
          <a:p>
            <a:r>
              <a:rPr lang="en-GB" dirty="0">
                <a:solidFill>
                  <a:schemeClr val="accent6">
                    <a:lumMod val="40000"/>
                    <a:lumOff val="60000"/>
                  </a:schemeClr>
                </a:solidFill>
              </a:rPr>
              <a:t>Feb 2020</a:t>
            </a:r>
          </a:p>
        </p:txBody>
      </p:sp>
    </p:spTree>
    <p:extLst>
      <p:ext uri="{BB962C8B-B14F-4D97-AF65-F5344CB8AC3E}">
        <p14:creationId xmlns:p14="http://schemas.microsoft.com/office/powerpoint/2010/main" val="122081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BF7E0-8715-41FA-BF19-6708595A9F03}"/>
              </a:ext>
            </a:extLst>
          </p:cNvPr>
          <p:cNvSpPr>
            <a:spLocks noGrp="1"/>
          </p:cNvSpPr>
          <p:nvPr>
            <p:ph type="title"/>
          </p:nvPr>
        </p:nvSpPr>
        <p:spPr/>
        <p:txBody>
          <a:bodyPr>
            <a:normAutofit fontScale="90000"/>
          </a:bodyPr>
          <a:lstStyle/>
          <a:p>
            <a:r>
              <a:rPr lang="en-GB" b="1" dirty="0"/>
              <a:t>Post-processing on the PC – the KERNO-F classifier</a:t>
            </a:r>
            <a:br>
              <a:rPr lang="en-GB" dirty="0"/>
            </a:br>
            <a:endParaRPr lang="en-GB" dirty="0"/>
          </a:p>
        </p:txBody>
      </p:sp>
      <p:sp>
        <p:nvSpPr>
          <p:cNvPr id="3" name="Content Placeholder 2">
            <a:extLst>
              <a:ext uri="{FF2B5EF4-FFF2-40B4-BE49-F238E27FC236}">
                <a16:creationId xmlns:a16="http://schemas.microsoft.com/office/drawing/2014/main" id="{E8D170D6-420A-46F6-B16B-4D7FCF4FF709}"/>
              </a:ext>
            </a:extLst>
          </p:cNvPr>
          <p:cNvSpPr>
            <a:spLocks noGrp="1"/>
          </p:cNvSpPr>
          <p:nvPr>
            <p:ph idx="1"/>
          </p:nvPr>
        </p:nvSpPr>
        <p:spPr>
          <a:xfrm>
            <a:off x="3035300" y="2235199"/>
            <a:ext cx="7493000" cy="3255963"/>
          </a:xfrm>
        </p:spPr>
        <p:txBody>
          <a:bodyPr/>
          <a:lstStyle/>
          <a:p>
            <a:r>
              <a:rPr lang="en-GB" b="1" dirty="0"/>
              <a:t>‘Chance trains’ that are purely chance sequences of clicks that happen to match the characteristics of true trains are the biggest problem – they occur often because there are so many opportunities.</a:t>
            </a:r>
            <a:endParaRPr lang="en-GB" dirty="0"/>
          </a:p>
        </p:txBody>
      </p:sp>
    </p:spTree>
    <p:extLst>
      <p:ext uri="{BB962C8B-B14F-4D97-AF65-F5344CB8AC3E}">
        <p14:creationId xmlns:p14="http://schemas.microsoft.com/office/powerpoint/2010/main" val="300284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96A40-B64C-452D-85FC-D94D382E3937}"/>
              </a:ext>
            </a:extLst>
          </p:cNvPr>
          <p:cNvSpPr>
            <a:spLocks noGrp="1"/>
          </p:cNvSpPr>
          <p:nvPr>
            <p:ph type="title"/>
          </p:nvPr>
        </p:nvSpPr>
        <p:spPr>
          <a:xfrm>
            <a:off x="355600" y="339725"/>
            <a:ext cx="11150600" cy="1325563"/>
          </a:xfrm>
        </p:spPr>
        <p:txBody>
          <a:bodyPr>
            <a:noAutofit/>
          </a:bodyPr>
          <a:lstStyle/>
          <a:p>
            <a:r>
              <a:rPr lang="en-GB" dirty="0">
                <a:solidFill>
                  <a:srgbClr val="FFFFFF"/>
                </a:solidFill>
              </a:rPr>
              <a:t>KERNO-F process:</a:t>
            </a:r>
            <a:br>
              <a:rPr lang="en-GB" sz="2800" b="1" dirty="0">
                <a:solidFill>
                  <a:srgbClr val="FFFFFF"/>
                </a:solidFill>
              </a:rPr>
            </a:br>
            <a:endParaRPr lang="en-GB" sz="2800" b="1" dirty="0">
              <a:solidFill>
                <a:srgbClr val="FFFFFF"/>
              </a:solidFill>
            </a:endParaRPr>
          </a:p>
        </p:txBody>
      </p:sp>
      <p:sp>
        <p:nvSpPr>
          <p:cNvPr id="3" name="Content Placeholder 2">
            <a:extLst>
              <a:ext uri="{FF2B5EF4-FFF2-40B4-BE49-F238E27FC236}">
                <a16:creationId xmlns:a16="http://schemas.microsoft.com/office/drawing/2014/main" id="{1BCECB41-B180-4672-84FD-5E18F145EC60}"/>
              </a:ext>
            </a:extLst>
          </p:cNvPr>
          <p:cNvSpPr>
            <a:spLocks noGrp="1"/>
          </p:cNvSpPr>
          <p:nvPr>
            <p:ph idx="1"/>
          </p:nvPr>
        </p:nvSpPr>
        <p:spPr>
          <a:xfrm>
            <a:off x="203200" y="1825625"/>
            <a:ext cx="11811000" cy="4600958"/>
          </a:xfrm>
        </p:spPr>
        <p:txBody>
          <a:bodyPr vert="horz" lIns="91440" tIns="45720" rIns="91440" bIns="45720" rtlCol="0" anchor="t">
            <a:noAutofit/>
          </a:bodyPr>
          <a:lstStyle/>
          <a:p>
            <a:pPr marL="0" indent="0">
              <a:buNone/>
            </a:pPr>
            <a:r>
              <a:rPr lang="en-GB" sz="1800" dirty="0">
                <a:solidFill>
                  <a:schemeClr val="bg1"/>
                </a:solidFill>
              </a:rPr>
              <a:t>Steps: </a:t>
            </a:r>
          </a:p>
          <a:p>
            <a:r>
              <a:rPr lang="en-GB" sz="1800" dirty="0">
                <a:solidFill>
                  <a:schemeClr val="bg1"/>
                </a:solidFill>
              </a:rPr>
              <a:t>1. Finds trains of similar clicks at more or less regular intervals, but without applying all the possible tests of similarity that can be used given the high-resolution data captured.  This uses nested multiple hypothesis testing.  </a:t>
            </a:r>
          </a:p>
          <a:p>
            <a:r>
              <a:rPr lang="en-GB" sz="1800" dirty="0">
                <a:solidFill>
                  <a:schemeClr val="bg1"/>
                </a:solidFill>
              </a:rPr>
              <a:t>The reason for that limitation is that it allows ‘wrong’ trains to be selected from the multiple options by not forcing selection of the 'best mimic’, and still leaves some criteria with which to test whether that train is a true train.  This can be viewed as a defence against ‘overfitting’ by a classifier.  Is this a novel development in case-by-case classification? </a:t>
            </a:r>
          </a:p>
          <a:p>
            <a:r>
              <a:rPr lang="en-GB" sz="1800" dirty="0">
                <a:solidFill>
                  <a:schemeClr val="bg1"/>
                </a:solidFill>
              </a:rPr>
              <a:t>2. Measure the ‘coherence’ of the train. Coherence is the similarity of successive clicks and intervals in the train. It is typically high in true trains (sequences from the same source) and low in chance trains (sequences from varied sources) .</a:t>
            </a:r>
          </a:p>
          <a:p>
            <a:r>
              <a:rPr lang="en-GB" sz="1800" dirty="0">
                <a:solidFill>
                  <a:schemeClr val="bg1"/>
                </a:solidFill>
              </a:rPr>
              <a:t>3. Apply threshold criteria on train coherence. This gives the high, moderate, low and doubtful  'quality' classes in the software. They address the question: How confident are we that this train came from a train source?  So boat sonars and trains from weak unknown train sources could and should also get high Q values.</a:t>
            </a:r>
          </a:p>
          <a:p>
            <a:r>
              <a:rPr lang="en-GB" sz="1800" dirty="0">
                <a:solidFill>
                  <a:schemeClr val="bg1"/>
                </a:solidFill>
              </a:rPr>
              <a:t>4. Apply weak feedback within single clock minutes. Isolated weak trains are down-classed, and vice-versa.  This process is not carried across minute boundaries as that would mean that a part of the file could give different results if analysed in isolation.  A difficult choice: stronger feedback could be valuable, but it can be applied later in the form of an encounter classifier if needed, like the very efficient Hel1 classifier for Baltic C-POD data.</a:t>
            </a:r>
            <a:endParaRPr lang="en-GB" sz="1800" dirty="0">
              <a:solidFill>
                <a:schemeClr val="bg1"/>
              </a:solidFill>
              <a:cs typeface="Calibri"/>
            </a:endParaRPr>
          </a:p>
          <a:p>
            <a:endParaRPr lang="en-GB" sz="1800" dirty="0">
              <a:solidFill>
                <a:schemeClr val="bg1"/>
              </a:solidFill>
            </a:endParaRPr>
          </a:p>
        </p:txBody>
      </p:sp>
    </p:spTree>
    <p:extLst>
      <p:ext uri="{BB962C8B-B14F-4D97-AF65-F5344CB8AC3E}">
        <p14:creationId xmlns:p14="http://schemas.microsoft.com/office/powerpoint/2010/main" val="83537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C2ACA-82AB-4979-9411-950EB8468C57}"/>
              </a:ext>
            </a:extLst>
          </p:cNvPr>
          <p:cNvSpPr>
            <a:spLocks noGrp="1"/>
          </p:cNvSpPr>
          <p:nvPr>
            <p:ph type="title"/>
          </p:nvPr>
        </p:nvSpPr>
        <p:spPr/>
        <p:txBody>
          <a:bodyPr/>
          <a:lstStyle/>
          <a:p>
            <a:r>
              <a:rPr lang="en-GB" dirty="0"/>
              <a:t>Design implications of train detection:</a:t>
            </a:r>
            <a:br>
              <a:rPr lang="en-GB" dirty="0"/>
            </a:br>
            <a:endParaRPr lang="en-GB" dirty="0"/>
          </a:p>
        </p:txBody>
      </p:sp>
      <p:sp>
        <p:nvSpPr>
          <p:cNvPr id="3" name="Content Placeholder 2">
            <a:extLst>
              <a:ext uri="{FF2B5EF4-FFF2-40B4-BE49-F238E27FC236}">
                <a16:creationId xmlns:a16="http://schemas.microsoft.com/office/drawing/2014/main" id="{F64E6710-0B18-4D1F-9F9D-7CE03FD2DC2C}"/>
              </a:ext>
            </a:extLst>
          </p:cNvPr>
          <p:cNvSpPr>
            <a:spLocks noGrp="1"/>
          </p:cNvSpPr>
          <p:nvPr>
            <p:ph idx="1"/>
          </p:nvPr>
        </p:nvSpPr>
        <p:spPr>
          <a:xfrm>
            <a:off x="330200" y="1339522"/>
            <a:ext cx="11557000" cy="4837441"/>
          </a:xfrm>
        </p:spPr>
        <p:txBody>
          <a:bodyPr vert="horz" lIns="91440" tIns="45720" rIns="91440" bIns="45720" rtlCol="0" anchor="t">
            <a:noAutofit/>
          </a:bodyPr>
          <a:lstStyle/>
          <a:p>
            <a:r>
              <a:rPr lang="en-GB" sz="1800" b="1" dirty="0"/>
              <a:t>The train detection process determines what data is useful as an input. That becomes the basis for the click selection. The design has been recursive because of this. We have found that:</a:t>
            </a:r>
          </a:p>
          <a:p>
            <a:r>
              <a:rPr lang="en-GB" sz="1800" b="1" dirty="0"/>
              <a:t>Fine time-domain click features, like the wave-number of the loudest cycle of the click, may have little value in determining the species or source, but are valuable in measuring train coherence.</a:t>
            </a:r>
          </a:p>
          <a:p>
            <a:r>
              <a:rPr lang="en-GB" sz="1800" b="1" dirty="0"/>
              <a:t>Weak clicks have a proportionately larger content of ambient noise. This cannot be removed because the click is too short to do that in any useful way. So the coherence measures go down, and weak trains are lost if the background is not very quiet. Having such a sensitivity to ambient noise is not useful in a monitoring role. Further, in very quiet conditions more weak unknown train sources are picked up and reduce the overall reliability. </a:t>
            </a:r>
          </a:p>
          <a:p>
            <a:r>
              <a:rPr lang="en-GB" sz="1800" b="1" dirty="0"/>
              <a:t>So the most sensitive instrument settings may not be worth using, even if they do give higher true positive rates.</a:t>
            </a:r>
          </a:p>
          <a:p>
            <a:r>
              <a:rPr lang="en-GB" sz="1800" b="1" dirty="0"/>
              <a:t>The long NBHF (narrow band high frequency) clicks made by porpoises and some dolphins contain more information in each click and are consequently easier to work with when weak. So this makes the lack of any amplitude criterion for long clicks appropriate – the lower detection limit is then more often the system noise level and is consequently stable.   </a:t>
            </a:r>
          </a:p>
          <a:p>
            <a:r>
              <a:rPr lang="en-GB" sz="1800" b="1" dirty="0"/>
              <a:t>Bringing enough data back to shore to enable an understanding of the processes to be developed is valuable, and possibly essential, but an alternative system that uses embedded artificial intelligence running in real time with transmission of only the output is currently in development by Newcastle University.</a:t>
            </a:r>
          </a:p>
          <a:p>
            <a:endParaRPr lang="en-GB" sz="1800" b="1" dirty="0"/>
          </a:p>
        </p:txBody>
      </p:sp>
    </p:spTree>
    <p:extLst>
      <p:ext uri="{BB962C8B-B14F-4D97-AF65-F5344CB8AC3E}">
        <p14:creationId xmlns:p14="http://schemas.microsoft.com/office/powerpoint/2010/main" val="344719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5A749-0AA0-476E-BE42-167CEF8A4A40}"/>
              </a:ext>
            </a:extLst>
          </p:cNvPr>
          <p:cNvSpPr>
            <a:spLocks noGrp="1"/>
          </p:cNvSpPr>
          <p:nvPr>
            <p:ph type="title"/>
          </p:nvPr>
        </p:nvSpPr>
        <p:spPr>
          <a:xfrm>
            <a:off x="5638800" y="2870200"/>
            <a:ext cx="6235700" cy="3987800"/>
          </a:xfrm>
        </p:spPr>
        <p:txBody>
          <a:bodyPr/>
          <a:lstStyle/>
          <a:p>
            <a:r>
              <a:rPr lang="en-GB" b="1" dirty="0">
                <a:solidFill>
                  <a:schemeClr val="bg1"/>
                </a:solidFill>
              </a:rPr>
              <a:t>The structure of any classifier determines the kinds of errors that it will most frequently make.</a:t>
            </a:r>
            <a:br>
              <a:rPr lang="en-GB" b="1" dirty="0">
                <a:solidFill>
                  <a:schemeClr val="bg1"/>
                </a:solidFill>
              </a:rPr>
            </a:br>
            <a:endParaRPr lang="en-GB" b="1" dirty="0">
              <a:solidFill>
                <a:schemeClr val="bg1"/>
              </a:solidFill>
            </a:endParaRPr>
          </a:p>
        </p:txBody>
      </p:sp>
    </p:spTree>
    <p:extLst>
      <p:ext uri="{BB962C8B-B14F-4D97-AF65-F5344CB8AC3E}">
        <p14:creationId xmlns:p14="http://schemas.microsoft.com/office/powerpoint/2010/main" val="350934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35777-BFB5-44E9-82FF-B5B4EA532C14}"/>
              </a:ext>
            </a:extLst>
          </p:cNvPr>
          <p:cNvSpPr>
            <a:spLocks noGrp="1"/>
          </p:cNvSpPr>
          <p:nvPr>
            <p:ph type="title"/>
          </p:nvPr>
        </p:nvSpPr>
        <p:spPr>
          <a:xfrm>
            <a:off x="292100" y="403225"/>
            <a:ext cx="11607800" cy="1325563"/>
          </a:xfrm>
        </p:spPr>
        <p:txBody>
          <a:bodyPr/>
          <a:lstStyle/>
          <a:p>
            <a:r>
              <a:rPr lang="en-GB" dirty="0"/>
              <a:t>The F-POD + KERNO-F error susceptibilities are:</a:t>
            </a:r>
            <a:br>
              <a:rPr lang="en-GB" dirty="0"/>
            </a:br>
            <a:endParaRPr lang="en-GB" dirty="0"/>
          </a:p>
        </p:txBody>
      </p:sp>
      <p:sp>
        <p:nvSpPr>
          <p:cNvPr id="3" name="Content Placeholder 2">
            <a:extLst>
              <a:ext uri="{FF2B5EF4-FFF2-40B4-BE49-F238E27FC236}">
                <a16:creationId xmlns:a16="http://schemas.microsoft.com/office/drawing/2014/main" id="{0DB01BDF-0BD9-40BE-80F0-A12C4B45C905}"/>
              </a:ext>
            </a:extLst>
          </p:cNvPr>
          <p:cNvSpPr>
            <a:spLocks noGrp="1"/>
          </p:cNvSpPr>
          <p:nvPr>
            <p:ph idx="1"/>
          </p:nvPr>
        </p:nvSpPr>
        <p:spPr>
          <a:xfrm>
            <a:off x="190500" y="1392074"/>
            <a:ext cx="11861800" cy="4784889"/>
          </a:xfrm>
        </p:spPr>
        <p:txBody>
          <a:bodyPr>
            <a:noAutofit/>
          </a:bodyPr>
          <a:lstStyle/>
          <a:p>
            <a:pPr lvl="0"/>
            <a:r>
              <a:rPr lang="en-GB" sz="2400" dirty="0"/>
              <a:t>Trains that are more irregular in time or acoustic features are more likely to be missed. For example, if Orcas produced click trains with irregular intervals to make them less recognisable to prey, they would also be less recognisable to the F-POD.</a:t>
            </a:r>
          </a:p>
          <a:p>
            <a:pPr lvl="0"/>
            <a:r>
              <a:rPr lang="en-GB" sz="2400" dirty="0"/>
              <a:t>Trains that have very long inter-click intervals are more likely to be missed because many more chance trains will overlap them.</a:t>
            </a:r>
          </a:p>
          <a:p>
            <a:pPr lvl="0"/>
            <a:r>
              <a:rPr lang="en-GB" sz="2400" dirty="0"/>
              <a:t>Weak trains i.e. low amplitude, are more likely to be missed (see above).</a:t>
            </a:r>
          </a:p>
          <a:p>
            <a:pPr lvl="0"/>
            <a:r>
              <a:rPr lang="en-GB" sz="2400" dirty="0"/>
              <a:t>Increasing ambient click rates (all sources) will reduce the detectability of weak clicks and the extraction of true click trains. </a:t>
            </a:r>
          </a:p>
          <a:p>
            <a:pPr lvl="0"/>
            <a:r>
              <a:rPr lang="en-GB" sz="2400" dirty="0"/>
              <a:t>Because there is overlap between the species guilds there is a rate of false positives in any class from other classes. This is reduced by a feedback </a:t>
            </a:r>
            <a:r>
              <a:rPr lang="en-GB" sz="2400" dirty="0" err="1"/>
              <a:t>processat</a:t>
            </a:r>
            <a:r>
              <a:rPr lang="en-GB" sz="2400" dirty="0"/>
              <a:t> the </a:t>
            </a:r>
            <a:r>
              <a:rPr lang="en-GB" sz="2400" dirty="0" err="1"/>
              <a:t>soct</a:t>
            </a:r>
            <a:r>
              <a:rPr lang="en-GB" sz="2400" dirty="0"/>
              <a:t> of a negative interaction with other train sources.  </a:t>
            </a:r>
          </a:p>
          <a:p>
            <a:pPr lvl="0"/>
            <a:r>
              <a:rPr lang="en-GB" sz="2400" dirty="0"/>
              <a:t>Silent animals will be missed.</a:t>
            </a:r>
          </a:p>
          <a:p>
            <a:endParaRPr lang="en-GB" sz="2400" dirty="0"/>
          </a:p>
        </p:txBody>
      </p:sp>
    </p:spTree>
    <p:extLst>
      <p:ext uri="{BB962C8B-B14F-4D97-AF65-F5344CB8AC3E}">
        <p14:creationId xmlns:p14="http://schemas.microsoft.com/office/powerpoint/2010/main" val="422081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59E82-1529-47A0-99C6-99B5936D2879}"/>
              </a:ext>
            </a:extLst>
          </p:cNvPr>
          <p:cNvSpPr>
            <a:spLocks noGrp="1"/>
          </p:cNvSpPr>
          <p:nvPr>
            <p:ph type="title"/>
          </p:nvPr>
        </p:nvSpPr>
        <p:spPr>
          <a:xfrm>
            <a:off x="247073" y="46470"/>
            <a:ext cx="10515600" cy="1325563"/>
          </a:xfrm>
        </p:spPr>
        <p:txBody>
          <a:bodyPr/>
          <a:lstStyle/>
          <a:p>
            <a:r>
              <a:rPr lang="en-GB" b="1" dirty="0">
                <a:solidFill>
                  <a:schemeClr val="accent4">
                    <a:lumMod val="40000"/>
                    <a:lumOff val="60000"/>
                  </a:schemeClr>
                </a:solidFill>
              </a:rPr>
              <a:t>Validation</a:t>
            </a:r>
          </a:p>
        </p:txBody>
      </p:sp>
      <p:sp>
        <p:nvSpPr>
          <p:cNvPr id="3" name="Content Placeholder 2">
            <a:extLst>
              <a:ext uri="{FF2B5EF4-FFF2-40B4-BE49-F238E27FC236}">
                <a16:creationId xmlns:a16="http://schemas.microsoft.com/office/drawing/2014/main" id="{EE3294E8-7CCB-4CAF-99BD-231DA9709A55}"/>
              </a:ext>
            </a:extLst>
          </p:cNvPr>
          <p:cNvSpPr>
            <a:spLocks noGrp="1"/>
          </p:cNvSpPr>
          <p:nvPr>
            <p:ph idx="1"/>
          </p:nvPr>
        </p:nvSpPr>
        <p:spPr>
          <a:xfrm>
            <a:off x="4627418" y="2904847"/>
            <a:ext cx="7442200" cy="3760131"/>
          </a:xfrm>
        </p:spPr>
        <p:txBody>
          <a:bodyPr>
            <a:noAutofit/>
          </a:bodyPr>
          <a:lstStyle/>
          <a:p>
            <a:r>
              <a:rPr lang="en-GB" sz="2000" dirty="0">
                <a:solidFill>
                  <a:schemeClr val="accent4">
                    <a:lumMod val="40000"/>
                    <a:lumOff val="60000"/>
                  </a:schemeClr>
                </a:solidFill>
              </a:rPr>
              <a:t>Complex algorithms cannot be validated by inspecting the code. Empirical tests are essential.</a:t>
            </a:r>
          </a:p>
          <a:p>
            <a:r>
              <a:rPr lang="en-GB" sz="2000" dirty="0">
                <a:solidFill>
                  <a:schemeClr val="accent4">
                    <a:lumMod val="40000"/>
                    <a:lumOff val="60000"/>
                  </a:schemeClr>
                </a:solidFill>
              </a:rPr>
              <a:t>The 'gold standard' is comparisons of acoustic detections with other evidence of the presence of cetaceans e.g. sightings.</a:t>
            </a:r>
          </a:p>
          <a:p>
            <a:r>
              <a:rPr lang="en-GB" sz="2000" dirty="0">
                <a:solidFill>
                  <a:schemeClr val="accent4">
                    <a:lumMod val="40000"/>
                    <a:lumOff val="60000"/>
                  </a:schemeClr>
                </a:solidFill>
              </a:rPr>
              <a:t>that's hard, and intermediate validation is useful:</a:t>
            </a:r>
          </a:p>
          <a:p>
            <a:endParaRPr lang="en-GB" sz="2000" dirty="0">
              <a:solidFill>
                <a:schemeClr val="accent4">
                  <a:lumMod val="40000"/>
                  <a:lumOff val="60000"/>
                </a:schemeClr>
              </a:solidFill>
            </a:endParaRPr>
          </a:p>
          <a:p>
            <a:r>
              <a:rPr lang="en-GB" sz="2000" dirty="0">
                <a:solidFill>
                  <a:schemeClr val="accent4">
                    <a:lumMod val="40000"/>
                    <a:lumOff val="60000"/>
                  </a:schemeClr>
                </a:solidFill>
              </a:rPr>
              <a:t>A measure of the clustering of the Q classes of trains is useful and is incorporated in the POD software. </a:t>
            </a:r>
          </a:p>
          <a:p>
            <a:r>
              <a:rPr lang="en-GB" sz="2000" dirty="0">
                <a:solidFill>
                  <a:schemeClr val="accent4">
                    <a:lumMod val="40000"/>
                    <a:lumOff val="60000"/>
                  </a:schemeClr>
                </a:solidFill>
              </a:rPr>
              <a:t>Visual checking of the accuracy of identification of the sequence of clicks attributed by the algorithm to the same train is enabled:</a:t>
            </a:r>
          </a:p>
        </p:txBody>
      </p:sp>
    </p:spTree>
    <p:extLst>
      <p:ext uri="{BB962C8B-B14F-4D97-AF65-F5344CB8AC3E}">
        <p14:creationId xmlns:p14="http://schemas.microsoft.com/office/powerpoint/2010/main" val="316839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A929CB-FBDA-41AB-A73C-5B11F0A6DCDA}"/>
              </a:ext>
            </a:extLst>
          </p:cNvPr>
          <p:cNvPicPr>
            <a:picLocks noChangeAspect="1"/>
          </p:cNvPicPr>
          <p:nvPr/>
        </p:nvPicPr>
        <p:blipFill>
          <a:blip r:embed="rId2"/>
          <a:stretch>
            <a:fillRect/>
          </a:stretch>
        </p:blipFill>
        <p:spPr>
          <a:xfrm>
            <a:off x="147364" y="0"/>
            <a:ext cx="12044636" cy="6858000"/>
          </a:xfrm>
          <a:prstGeom prst="rect">
            <a:avLst/>
          </a:prstGeom>
        </p:spPr>
      </p:pic>
      <p:sp>
        <p:nvSpPr>
          <p:cNvPr id="5" name="TextBox 4">
            <a:extLst>
              <a:ext uri="{FF2B5EF4-FFF2-40B4-BE49-F238E27FC236}">
                <a16:creationId xmlns:a16="http://schemas.microsoft.com/office/drawing/2014/main" id="{2988639C-4005-43CC-981D-975EF584973A}"/>
              </a:ext>
            </a:extLst>
          </p:cNvPr>
          <p:cNvSpPr txBox="1"/>
          <p:nvPr/>
        </p:nvSpPr>
        <p:spPr>
          <a:xfrm>
            <a:off x="7725741" y="5772886"/>
            <a:ext cx="3049168" cy="307777"/>
          </a:xfrm>
          <a:prstGeom prst="rect">
            <a:avLst/>
          </a:prstGeom>
          <a:noFill/>
        </p:spPr>
        <p:txBody>
          <a:bodyPr wrap="none" rtlCol="0">
            <a:spAutoFit/>
          </a:bodyPr>
          <a:lstStyle/>
          <a:p>
            <a:r>
              <a:rPr lang="en-GB" sz="1400" dirty="0">
                <a:solidFill>
                  <a:schemeClr val="accent4">
                    <a:lumMod val="40000"/>
                    <a:lumOff val="60000"/>
                  </a:schemeClr>
                </a:solidFill>
              </a:rPr>
              <a:t>lots of multipath replicates logged here</a:t>
            </a:r>
          </a:p>
        </p:txBody>
      </p:sp>
      <p:sp>
        <p:nvSpPr>
          <p:cNvPr id="6" name="TextBox 5">
            <a:extLst>
              <a:ext uri="{FF2B5EF4-FFF2-40B4-BE49-F238E27FC236}">
                <a16:creationId xmlns:a16="http://schemas.microsoft.com/office/drawing/2014/main" id="{1C2870E6-2B50-4DD1-BD11-1B7646A26CCC}"/>
              </a:ext>
            </a:extLst>
          </p:cNvPr>
          <p:cNvSpPr txBox="1"/>
          <p:nvPr/>
        </p:nvSpPr>
        <p:spPr>
          <a:xfrm>
            <a:off x="6452640" y="3047175"/>
            <a:ext cx="2167901" cy="307777"/>
          </a:xfrm>
          <a:prstGeom prst="rect">
            <a:avLst/>
          </a:prstGeom>
          <a:noFill/>
        </p:spPr>
        <p:txBody>
          <a:bodyPr wrap="none" rtlCol="0">
            <a:spAutoFit/>
          </a:bodyPr>
          <a:lstStyle/>
          <a:p>
            <a:r>
              <a:rPr lang="en-GB" sz="1400" dirty="0">
                <a:solidFill>
                  <a:schemeClr val="accent4">
                    <a:lumMod val="40000"/>
                    <a:lumOff val="60000"/>
                  </a:schemeClr>
                </a:solidFill>
              </a:rPr>
              <a:t>one train was an echo train</a:t>
            </a:r>
          </a:p>
        </p:txBody>
      </p:sp>
      <p:sp>
        <p:nvSpPr>
          <p:cNvPr id="7" name="TextBox 6">
            <a:extLst>
              <a:ext uri="{FF2B5EF4-FFF2-40B4-BE49-F238E27FC236}">
                <a16:creationId xmlns:a16="http://schemas.microsoft.com/office/drawing/2014/main" id="{C61BE63C-B6AE-465F-8ED4-494744669B40}"/>
              </a:ext>
            </a:extLst>
          </p:cNvPr>
          <p:cNvSpPr txBox="1"/>
          <p:nvPr/>
        </p:nvSpPr>
        <p:spPr>
          <a:xfrm>
            <a:off x="530613" y="5830577"/>
            <a:ext cx="3159583" cy="523220"/>
          </a:xfrm>
          <a:prstGeom prst="rect">
            <a:avLst/>
          </a:prstGeom>
          <a:noFill/>
        </p:spPr>
        <p:txBody>
          <a:bodyPr wrap="none" rtlCol="0">
            <a:spAutoFit/>
          </a:bodyPr>
          <a:lstStyle/>
          <a:p>
            <a:r>
              <a:rPr lang="en-GB" sz="1400" dirty="0">
                <a:solidFill>
                  <a:schemeClr val="accent4">
                    <a:lumMod val="40000"/>
                    <a:lumOff val="60000"/>
                  </a:schemeClr>
                </a:solidFill>
              </a:rPr>
              <a:t>slow train at 5/s overlapping a fast train?</a:t>
            </a:r>
          </a:p>
          <a:p>
            <a:r>
              <a:rPr lang="en-GB" sz="1400" dirty="0">
                <a:solidFill>
                  <a:schemeClr val="accent4">
                    <a:lumMod val="40000"/>
                    <a:lumOff val="60000"/>
                  </a:schemeClr>
                </a:solidFill>
              </a:rPr>
              <a:t>see next…</a:t>
            </a:r>
          </a:p>
        </p:txBody>
      </p:sp>
      <p:sp>
        <p:nvSpPr>
          <p:cNvPr id="8" name="TextBox 7">
            <a:extLst>
              <a:ext uri="{FF2B5EF4-FFF2-40B4-BE49-F238E27FC236}">
                <a16:creationId xmlns:a16="http://schemas.microsoft.com/office/drawing/2014/main" id="{7DBB3BC0-F24F-4E4F-B9D3-26C8A6FBDAFF}"/>
              </a:ext>
            </a:extLst>
          </p:cNvPr>
          <p:cNvSpPr txBox="1"/>
          <p:nvPr/>
        </p:nvSpPr>
        <p:spPr>
          <a:xfrm>
            <a:off x="2784287" y="3307438"/>
            <a:ext cx="3771417" cy="307777"/>
          </a:xfrm>
          <a:prstGeom prst="rect">
            <a:avLst/>
          </a:prstGeom>
          <a:noFill/>
        </p:spPr>
        <p:txBody>
          <a:bodyPr wrap="square" rtlCol="0">
            <a:spAutoFit/>
          </a:bodyPr>
          <a:lstStyle/>
          <a:p>
            <a:r>
              <a:rPr lang="en-GB" sz="1400" dirty="0">
                <a:solidFill>
                  <a:schemeClr val="accent4">
                    <a:lumMod val="40000"/>
                    <a:lumOff val="60000"/>
                  </a:schemeClr>
                </a:solidFill>
              </a:rPr>
              <a:t>blue marks are at 1/10</a:t>
            </a:r>
            <a:r>
              <a:rPr lang="en-GB" sz="1400" baseline="30000" dirty="0">
                <a:solidFill>
                  <a:schemeClr val="accent4">
                    <a:lumMod val="40000"/>
                    <a:lumOff val="60000"/>
                  </a:schemeClr>
                </a:solidFill>
              </a:rPr>
              <a:t>th</a:t>
            </a:r>
            <a:r>
              <a:rPr lang="en-GB" sz="1400" dirty="0">
                <a:solidFill>
                  <a:schemeClr val="accent4">
                    <a:lumMod val="40000"/>
                    <a:lumOff val="60000"/>
                  </a:schemeClr>
                </a:solidFill>
              </a:rPr>
              <a:t> actual rate</a:t>
            </a:r>
          </a:p>
        </p:txBody>
      </p:sp>
      <p:sp>
        <p:nvSpPr>
          <p:cNvPr id="9" name="TextBox 8">
            <a:extLst>
              <a:ext uri="{FF2B5EF4-FFF2-40B4-BE49-F238E27FC236}">
                <a16:creationId xmlns:a16="http://schemas.microsoft.com/office/drawing/2014/main" id="{1645B334-9B01-4A0D-8C32-22088C76BFDC}"/>
              </a:ext>
            </a:extLst>
          </p:cNvPr>
          <p:cNvSpPr txBox="1"/>
          <p:nvPr/>
        </p:nvSpPr>
        <p:spPr>
          <a:xfrm>
            <a:off x="2664215" y="358663"/>
            <a:ext cx="6389298" cy="307777"/>
          </a:xfrm>
          <a:prstGeom prst="rect">
            <a:avLst/>
          </a:prstGeom>
          <a:noFill/>
        </p:spPr>
        <p:txBody>
          <a:bodyPr wrap="square" rtlCol="0">
            <a:spAutoFit/>
          </a:bodyPr>
          <a:lstStyle/>
          <a:p>
            <a:r>
              <a:rPr lang="en-GB" sz="1400" dirty="0">
                <a:solidFill>
                  <a:schemeClr val="accent4">
                    <a:lumMod val="40000"/>
                    <a:lumOff val="60000"/>
                  </a:schemeClr>
                </a:solidFill>
              </a:rPr>
              <a:t>the mark on each click lines indicates the wave number of the loudest wave in click:</a:t>
            </a:r>
          </a:p>
        </p:txBody>
      </p:sp>
      <p:sp>
        <p:nvSpPr>
          <p:cNvPr id="10" name="TextBox 9">
            <a:extLst>
              <a:ext uri="{FF2B5EF4-FFF2-40B4-BE49-F238E27FC236}">
                <a16:creationId xmlns:a16="http://schemas.microsoft.com/office/drawing/2014/main" id="{03AC67FF-D834-445D-936D-94BBB4EF8E67}"/>
              </a:ext>
            </a:extLst>
          </p:cNvPr>
          <p:cNvSpPr txBox="1"/>
          <p:nvPr/>
        </p:nvSpPr>
        <p:spPr>
          <a:xfrm>
            <a:off x="10552068" y="4188497"/>
            <a:ext cx="1128129" cy="307777"/>
          </a:xfrm>
          <a:prstGeom prst="rect">
            <a:avLst/>
          </a:prstGeom>
          <a:noFill/>
        </p:spPr>
        <p:txBody>
          <a:bodyPr wrap="none" rtlCol="0">
            <a:spAutoFit/>
          </a:bodyPr>
          <a:lstStyle/>
          <a:p>
            <a:r>
              <a:rPr lang="en-GB" sz="1400" dirty="0">
                <a:solidFill>
                  <a:schemeClr val="accent4">
                    <a:lumMod val="40000"/>
                    <a:lumOff val="60000"/>
                  </a:schemeClr>
                </a:solidFill>
              </a:rPr>
              <a:t>raw data FP1</a:t>
            </a:r>
          </a:p>
        </p:txBody>
      </p:sp>
      <p:sp>
        <p:nvSpPr>
          <p:cNvPr id="11" name="TextBox 10">
            <a:extLst>
              <a:ext uri="{FF2B5EF4-FFF2-40B4-BE49-F238E27FC236}">
                <a16:creationId xmlns:a16="http://schemas.microsoft.com/office/drawing/2014/main" id="{09E43A24-E892-4EAD-B855-2281AEC2E136}"/>
              </a:ext>
            </a:extLst>
          </p:cNvPr>
          <p:cNvSpPr txBox="1"/>
          <p:nvPr/>
        </p:nvSpPr>
        <p:spPr>
          <a:xfrm>
            <a:off x="10621340" y="5369359"/>
            <a:ext cx="1128129" cy="307777"/>
          </a:xfrm>
          <a:prstGeom prst="rect">
            <a:avLst/>
          </a:prstGeom>
          <a:noFill/>
        </p:spPr>
        <p:txBody>
          <a:bodyPr wrap="none" rtlCol="0">
            <a:spAutoFit/>
          </a:bodyPr>
          <a:lstStyle/>
          <a:p>
            <a:r>
              <a:rPr lang="en-GB" sz="1400" dirty="0">
                <a:solidFill>
                  <a:schemeClr val="accent4">
                    <a:lumMod val="40000"/>
                    <a:lumOff val="60000"/>
                  </a:schemeClr>
                </a:solidFill>
              </a:rPr>
              <a:t>raw data FP1</a:t>
            </a:r>
          </a:p>
        </p:txBody>
      </p:sp>
      <p:sp>
        <p:nvSpPr>
          <p:cNvPr id="12" name="TextBox 11">
            <a:extLst>
              <a:ext uri="{FF2B5EF4-FFF2-40B4-BE49-F238E27FC236}">
                <a16:creationId xmlns:a16="http://schemas.microsoft.com/office/drawing/2014/main" id="{38E4BE45-E9EF-4E13-8D81-B57730FA1BF7}"/>
              </a:ext>
            </a:extLst>
          </p:cNvPr>
          <p:cNvSpPr txBox="1"/>
          <p:nvPr/>
        </p:nvSpPr>
        <p:spPr>
          <a:xfrm>
            <a:off x="11229433" y="2757996"/>
            <a:ext cx="450764" cy="307777"/>
          </a:xfrm>
          <a:prstGeom prst="rect">
            <a:avLst/>
          </a:prstGeom>
          <a:noFill/>
        </p:spPr>
        <p:txBody>
          <a:bodyPr wrap="none" rtlCol="0">
            <a:spAutoFit/>
          </a:bodyPr>
          <a:lstStyle/>
          <a:p>
            <a:r>
              <a:rPr lang="en-GB" sz="1400" dirty="0">
                <a:solidFill>
                  <a:schemeClr val="accent4">
                    <a:lumMod val="40000"/>
                    <a:lumOff val="60000"/>
                  </a:schemeClr>
                </a:solidFill>
              </a:rPr>
              <a:t>FP3</a:t>
            </a:r>
          </a:p>
        </p:txBody>
      </p:sp>
      <p:sp>
        <p:nvSpPr>
          <p:cNvPr id="13" name="TextBox 12">
            <a:extLst>
              <a:ext uri="{FF2B5EF4-FFF2-40B4-BE49-F238E27FC236}">
                <a16:creationId xmlns:a16="http://schemas.microsoft.com/office/drawing/2014/main" id="{C75BF335-A105-4F81-92C3-3E5C1000286D}"/>
              </a:ext>
            </a:extLst>
          </p:cNvPr>
          <p:cNvSpPr txBox="1"/>
          <p:nvPr/>
        </p:nvSpPr>
        <p:spPr>
          <a:xfrm>
            <a:off x="11229433" y="1373810"/>
            <a:ext cx="450764" cy="307777"/>
          </a:xfrm>
          <a:prstGeom prst="rect">
            <a:avLst/>
          </a:prstGeom>
          <a:noFill/>
        </p:spPr>
        <p:txBody>
          <a:bodyPr wrap="none" rtlCol="0">
            <a:spAutoFit/>
          </a:bodyPr>
          <a:lstStyle/>
          <a:p>
            <a:r>
              <a:rPr lang="en-GB" sz="1400" dirty="0">
                <a:solidFill>
                  <a:schemeClr val="accent4">
                    <a:lumMod val="40000"/>
                    <a:lumOff val="60000"/>
                  </a:schemeClr>
                </a:solidFill>
              </a:rPr>
              <a:t>FP3</a:t>
            </a:r>
          </a:p>
        </p:txBody>
      </p:sp>
      <p:sp>
        <p:nvSpPr>
          <p:cNvPr id="14" name="TextBox 13">
            <a:extLst>
              <a:ext uri="{FF2B5EF4-FFF2-40B4-BE49-F238E27FC236}">
                <a16:creationId xmlns:a16="http://schemas.microsoft.com/office/drawing/2014/main" id="{7550E651-2FD4-4D9B-8ED9-5F1B34ED2945}"/>
              </a:ext>
            </a:extLst>
          </p:cNvPr>
          <p:cNvSpPr txBox="1"/>
          <p:nvPr/>
        </p:nvSpPr>
        <p:spPr>
          <a:xfrm>
            <a:off x="11229433" y="18123"/>
            <a:ext cx="450764" cy="307777"/>
          </a:xfrm>
          <a:prstGeom prst="rect">
            <a:avLst/>
          </a:prstGeom>
          <a:noFill/>
        </p:spPr>
        <p:txBody>
          <a:bodyPr wrap="none" rtlCol="0">
            <a:spAutoFit/>
          </a:bodyPr>
          <a:lstStyle/>
          <a:p>
            <a:r>
              <a:rPr lang="en-GB" sz="1400" dirty="0">
                <a:solidFill>
                  <a:schemeClr val="accent4">
                    <a:lumMod val="40000"/>
                    <a:lumOff val="60000"/>
                  </a:schemeClr>
                </a:solidFill>
              </a:rPr>
              <a:t>FP3</a:t>
            </a:r>
          </a:p>
        </p:txBody>
      </p:sp>
    </p:spTree>
    <p:extLst>
      <p:ext uri="{BB962C8B-B14F-4D97-AF65-F5344CB8AC3E}">
        <p14:creationId xmlns:p14="http://schemas.microsoft.com/office/powerpoint/2010/main" val="2830771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22DA58-C126-4624-A9A4-0A36DB2E440F}"/>
              </a:ext>
            </a:extLst>
          </p:cNvPr>
          <p:cNvPicPr>
            <a:picLocks noChangeAspect="1"/>
          </p:cNvPicPr>
          <p:nvPr/>
        </p:nvPicPr>
        <p:blipFill>
          <a:blip r:embed="rId2"/>
          <a:stretch>
            <a:fillRect/>
          </a:stretch>
        </p:blipFill>
        <p:spPr>
          <a:xfrm>
            <a:off x="132655" y="0"/>
            <a:ext cx="11926690" cy="6858000"/>
          </a:xfrm>
          <a:prstGeom prst="rect">
            <a:avLst/>
          </a:prstGeom>
        </p:spPr>
      </p:pic>
      <p:sp>
        <p:nvSpPr>
          <p:cNvPr id="5" name="TextBox 4">
            <a:extLst>
              <a:ext uri="{FF2B5EF4-FFF2-40B4-BE49-F238E27FC236}">
                <a16:creationId xmlns:a16="http://schemas.microsoft.com/office/drawing/2014/main" id="{A741FB9F-0C42-4EA8-8415-07D715ED190A}"/>
              </a:ext>
            </a:extLst>
          </p:cNvPr>
          <p:cNvSpPr txBox="1"/>
          <p:nvPr/>
        </p:nvSpPr>
        <p:spPr>
          <a:xfrm>
            <a:off x="462773" y="4336038"/>
            <a:ext cx="6668557" cy="523220"/>
          </a:xfrm>
          <a:prstGeom prst="rect">
            <a:avLst/>
          </a:prstGeom>
          <a:noFill/>
        </p:spPr>
        <p:txBody>
          <a:bodyPr wrap="none" rtlCol="0">
            <a:spAutoFit/>
          </a:bodyPr>
          <a:lstStyle/>
          <a:p>
            <a:r>
              <a:rPr lang="en-GB" sz="1400" dirty="0">
                <a:solidFill>
                  <a:schemeClr val="accent4">
                    <a:lumMod val="40000"/>
                    <a:lumOff val="60000"/>
                  </a:schemeClr>
                </a:solidFill>
              </a:rPr>
              <a:t>the train tracking did not correctly follow the true transition from slow to a very fast buzz,</a:t>
            </a:r>
          </a:p>
          <a:p>
            <a:r>
              <a:rPr lang="en-GB" sz="1400" dirty="0">
                <a:solidFill>
                  <a:schemeClr val="accent4">
                    <a:lumMod val="40000"/>
                    <a:lumOff val="60000"/>
                  </a:schemeClr>
                </a:solidFill>
              </a:rPr>
              <a:t>but did correctly interpret the rates within the faster section.</a:t>
            </a:r>
          </a:p>
        </p:txBody>
      </p:sp>
      <p:sp>
        <p:nvSpPr>
          <p:cNvPr id="7" name="TextBox 6">
            <a:extLst>
              <a:ext uri="{FF2B5EF4-FFF2-40B4-BE49-F238E27FC236}">
                <a16:creationId xmlns:a16="http://schemas.microsoft.com/office/drawing/2014/main" id="{2967A083-D7BD-491F-8474-3728D95B6BA4}"/>
              </a:ext>
            </a:extLst>
          </p:cNvPr>
          <p:cNvSpPr txBox="1"/>
          <p:nvPr/>
        </p:nvSpPr>
        <p:spPr>
          <a:xfrm>
            <a:off x="3258525" y="0"/>
            <a:ext cx="5517613" cy="307777"/>
          </a:xfrm>
          <a:prstGeom prst="rect">
            <a:avLst/>
          </a:prstGeom>
          <a:noFill/>
        </p:spPr>
        <p:txBody>
          <a:bodyPr wrap="square" rtlCol="0">
            <a:spAutoFit/>
          </a:bodyPr>
          <a:lstStyle/>
          <a:p>
            <a:r>
              <a:rPr lang="en-GB" sz="1400" dirty="0">
                <a:solidFill>
                  <a:schemeClr val="accent4">
                    <a:lumMod val="40000"/>
                    <a:lumOff val="60000"/>
                  </a:schemeClr>
                </a:solidFill>
              </a:rPr>
              <a:t>the coherence of the time domain features is  well shown here: </a:t>
            </a:r>
          </a:p>
        </p:txBody>
      </p:sp>
    </p:spTree>
    <p:extLst>
      <p:ext uri="{BB962C8B-B14F-4D97-AF65-F5344CB8AC3E}">
        <p14:creationId xmlns:p14="http://schemas.microsoft.com/office/powerpoint/2010/main" val="1590992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C36139-6EA0-471D-859B-5C1F4D31DEE9}"/>
              </a:ext>
            </a:extLst>
          </p:cNvPr>
          <p:cNvPicPr>
            <a:picLocks noChangeAspect="1"/>
          </p:cNvPicPr>
          <p:nvPr/>
        </p:nvPicPr>
        <p:blipFill>
          <a:blip r:embed="rId2"/>
          <a:stretch>
            <a:fillRect/>
          </a:stretch>
        </p:blipFill>
        <p:spPr>
          <a:xfrm>
            <a:off x="9526" y="0"/>
            <a:ext cx="12191999" cy="6858000"/>
          </a:xfrm>
          <a:prstGeom prst="rect">
            <a:avLst/>
          </a:prstGeom>
        </p:spPr>
      </p:pic>
      <p:sp>
        <p:nvSpPr>
          <p:cNvPr id="5" name="TextBox 4">
            <a:extLst>
              <a:ext uri="{FF2B5EF4-FFF2-40B4-BE49-F238E27FC236}">
                <a16:creationId xmlns:a16="http://schemas.microsoft.com/office/drawing/2014/main" id="{A1753695-A3C6-4639-93A4-87252CAA0E88}"/>
              </a:ext>
            </a:extLst>
          </p:cNvPr>
          <p:cNvSpPr txBox="1"/>
          <p:nvPr/>
        </p:nvSpPr>
        <p:spPr>
          <a:xfrm>
            <a:off x="1802842" y="1723429"/>
            <a:ext cx="8145199" cy="307777"/>
          </a:xfrm>
          <a:prstGeom prst="rect">
            <a:avLst/>
          </a:prstGeom>
          <a:noFill/>
        </p:spPr>
        <p:txBody>
          <a:bodyPr wrap="square" rtlCol="0">
            <a:spAutoFit/>
          </a:bodyPr>
          <a:lstStyle/>
          <a:p>
            <a:r>
              <a:rPr lang="en-GB" sz="1400" dirty="0">
                <a:solidFill>
                  <a:schemeClr val="accent4">
                    <a:lumMod val="40000"/>
                    <a:lumOff val="60000"/>
                  </a:schemeClr>
                </a:solidFill>
              </a:rPr>
              <a:t>… these time domain features that are stored on every click. This is a common dolphin click train:</a:t>
            </a:r>
          </a:p>
        </p:txBody>
      </p:sp>
      <p:sp>
        <p:nvSpPr>
          <p:cNvPr id="6" name="Rectangle 1">
            <a:extLst>
              <a:ext uri="{FF2B5EF4-FFF2-40B4-BE49-F238E27FC236}">
                <a16:creationId xmlns:a16="http://schemas.microsoft.com/office/drawing/2014/main" id="{F99F67DC-699B-4C05-BD91-420C3063CDC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Unicode MS"/>
              </a:rPr>
              <a:t>Vehicle Registration Number: WG67 FUV Reference Number: 1197 7063 4918 4070 Application Made On: 07/02/2020 22:12:32 Vehicle Tax Period: 12 months</a:t>
            </a:r>
            <a:r>
              <a:rPr kumimoji="0" lang="en-US" altLang="en-US" sz="4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E2D06658-7AE3-433F-8F22-3BB5A9A5F654}"/>
              </a:ext>
            </a:extLst>
          </p:cNvPr>
          <p:cNvSpPr txBox="1"/>
          <p:nvPr/>
        </p:nvSpPr>
        <p:spPr>
          <a:xfrm>
            <a:off x="1478992" y="0"/>
            <a:ext cx="8145199" cy="307777"/>
          </a:xfrm>
          <a:prstGeom prst="rect">
            <a:avLst/>
          </a:prstGeom>
          <a:noFill/>
        </p:spPr>
        <p:txBody>
          <a:bodyPr wrap="square" rtlCol="0">
            <a:spAutoFit/>
          </a:bodyPr>
          <a:lstStyle/>
          <a:p>
            <a:r>
              <a:rPr lang="en-GB" sz="1400" dirty="0">
                <a:solidFill>
                  <a:schemeClr val="accent4">
                    <a:lumMod val="40000"/>
                    <a:lumOff val="60000"/>
                  </a:schemeClr>
                </a:solidFill>
              </a:rPr>
              <a:t>… a view of  other time domain features that are useful for coherence assessment:</a:t>
            </a:r>
          </a:p>
        </p:txBody>
      </p:sp>
    </p:spTree>
    <p:extLst>
      <p:ext uri="{BB962C8B-B14F-4D97-AF65-F5344CB8AC3E}">
        <p14:creationId xmlns:p14="http://schemas.microsoft.com/office/powerpoint/2010/main" val="1711431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F1773F-38FC-4CB6-8AAA-2807139E8821}"/>
              </a:ext>
            </a:extLst>
          </p:cNvPr>
          <p:cNvPicPr>
            <a:picLocks noChangeAspect="1"/>
          </p:cNvPicPr>
          <p:nvPr/>
        </p:nvPicPr>
        <p:blipFill>
          <a:blip r:embed="rId2"/>
          <a:stretch>
            <a:fillRect/>
          </a:stretch>
        </p:blipFill>
        <p:spPr>
          <a:xfrm>
            <a:off x="0" y="32219"/>
            <a:ext cx="12192000" cy="6825781"/>
          </a:xfrm>
          <a:prstGeom prst="rect">
            <a:avLst/>
          </a:prstGeom>
        </p:spPr>
      </p:pic>
      <p:sp>
        <p:nvSpPr>
          <p:cNvPr id="5" name="TextBox 4">
            <a:extLst>
              <a:ext uri="{FF2B5EF4-FFF2-40B4-BE49-F238E27FC236}">
                <a16:creationId xmlns:a16="http://schemas.microsoft.com/office/drawing/2014/main" id="{BACC78ED-554B-461B-9737-70553547A701}"/>
              </a:ext>
            </a:extLst>
          </p:cNvPr>
          <p:cNvSpPr txBox="1"/>
          <p:nvPr/>
        </p:nvSpPr>
        <p:spPr>
          <a:xfrm>
            <a:off x="373434" y="360843"/>
            <a:ext cx="8145199" cy="523220"/>
          </a:xfrm>
          <a:prstGeom prst="rect">
            <a:avLst/>
          </a:prstGeom>
          <a:noFill/>
        </p:spPr>
        <p:txBody>
          <a:bodyPr wrap="square" rtlCol="0">
            <a:spAutoFit/>
          </a:bodyPr>
          <a:lstStyle/>
          <a:p>
            <a:r>
              <a:rPr lang="en-GB" sz="1400" dirty="0">
                <a:solidFill>
                  <a:schemeClr val="accent4">
                    <a:lumMod val="40000"/>
                    <a:lumOff val="60000"/>
                  </a:schemeClr>
                </a:solidFill>
              </a:rPr>
              <a:t>This is a harbour porpoise click train:</a:t>
            </a:r>
          </a:p>
          <a:p>
            <a:r>
              <a:rPr lang="en-GB" sz="1400" dirty="0">
                <a:solidFill>
                  <a:schemeClr val="accent4">
                    <a:lumMod val="40000"/>
                    <a:lumOff val="60000"/>
                  </a:schemeClr>
                </a:solidFill>
              </a:rPr>
              <a:t>Note the many contrasting time-domain features.</a:t>
            </a:r>
          </a:p>
        </p:txBody>
      </p:sp>
      <p:sp>
        <p:nvSpPr>
          <p:cNvPr id="6" name="TextBox 5">
            <a:extLst>
              <a:ext uri="{FF2B5EF4-FFF2-40B4-BE49-F238E27FC236}">
                <a16:creationId xmlns:a16="http://schemas.microsoft.com/office/drawing/2014/main" id="{7EF18DD2-63E3-4385-8D1B-A5858C415C40}"/>
              </a:ext>
            </a:extLst>
          </p:cNvPr>
          <p:cNvSpPr txBox="1"/>
          <p:nvPr/>
        </p:nvSpPr>
        <p:spPr>
          <a:xfrm>
            <a:off x="373437" y="2080781"/>
            <a:ext cx="3147530" cy="954107"/>
          </a:xfrm>
          <a:prstGeom prst="rect">
            <a:avLst/>
          </a:prstGeom>
          <a:noFill/>
        </p:spPr>
        <p:txBody>
          <a:bodyPr wrap="square" rtlCol="0">
            <a:spAutoFit/>
          </a:bodyPr>
          <a:lstStyle/>
          <a:p>
            <a:r>
              <a:rPr lang="en-GB" sz="1400" dirty="0">
                <a:solidFill>
                  <a:schemeClr val="accent4">
                    <a:lumMod val="40000"/>
                    <a:lumOff val="60000"/>
                  </a:schemeClr>
                </a:solidFill>
              </a:rPr>
              <a:t>The markers for the loudest wave are coloured to show the slope of the frequency downsweep over  4 waves</a:t>
            </a:r>
          </a:p>
          <a:p>
            <a:r>
              <a:rPr lang="en-GB" sz="1400" dirty="0">
                <a:solidFill>
                  <a:schemeClr val="accent4">
                    <a:lumMod val="40000"/>
                    <a:lumOff val="60000"/>
                  </a:schemeClr>
                </a:solidFill>
              </a:rPr>
              <a:t>around the amplitude peak</a:t>
            </a:r>
          </a:p>
        </p:txBody>
      </p:sp>
      <p:sp>
        <p:nvSpPr>
          <p:cNvPr id="7" name="TextBox 6">
            <a:extLst>
              <a:ext uri="{FF2B5EF4-FFF2-40B4-BE49-F238E27FC236}">
                <a16:creationId xmlns:a16="http://schemas.microsoft.com/office/drawing/2014/main" id="{74BABF15-CDD9-42EF-95F8-0D2D4FC3A0D2}"/>
              </a:ext>
            </a:extLst>
          </p:cNvPr>
          <p:cNvSpPr txBox="1"/>
          <p:nvPr/>
        </p:nvSpPr>
        <p:spPr>
          <a:xfrm>
            <a:off x="373436" y="3720394"/>
            <a:ext cx="8145199" cy="307777"/>
          </a:xfrm>
          <a:prstGeom prst="rect">
            <a:avLst/>
          </a:prstGeom>
          <a:noFill/>
        </p:spPr>
        <p:txBody>
          <a:bodyPr wrap="square" rtlCol="0">
            <a:spAutoFit/>
          </a:bodyPr>
          <a:lstStyle/>
          <a:p>
            <a:r>
              <a:rPr lang="en-GB" sz="1400" dirty="0">
                <a:solidFill>
                  <a:schemeClr val="accent4">
                    <a:lumMod val="40000"/>
                    <a:lumOff val="60000"/>
                  </a:schemeClr>
                </a:solidFill>
              </a:rPr>
              <a:t>the within-click amplitude profile</a:t>
            </a:r>
          </a:p>
        </p:txBody>
      </p:sp>
      <p:sp>
        <p:nvSpPr>
          <p:cNvPr id="8" name="TextBox 7">
            <a:extLst>
              <a:ext uri="{FF2B5EF4-FFF2-40B4-BE49-F238E27FC236}">
                <a16:creationId xmlns:a16="http://schemas.microsoft.com/office/drawing/2014/main" id="{895A69F3-EDEC-4CA9-A818-0928F8DF1B72}"/>
              </a:ext>
            </a:extLst>
          </p:cNvPr>
          <p:cNvSpPr txBox="1"/>
          <p:nvPr/>
        </p:nvSpPr>
        <p:spPr>
          <a:xfrm>
            <a:off x="373435" y="5428325"/>
            <a:ext cx="8145199" cy="307777"/>
          </a:xfrm>
          <a:prstGeom prst="rect">
            <a:avLst/>
          </a:prstGeom>
          <a:noFill/>
        </p:spPr>
        <p:txBody>
          <a:bodyPr wrap="square" rtlCol="0">
            <a:spAutoFit/>
          </a:bodyPr>
          <a:lstStyle/>
          <a:p>
            <a:r>
              <a:rPr lang="en-GB" sz="1400" dirty="0">
                <a:solidFill>
                  <a:schemeClr val="accent4">
                    <a:lumMod val="40000"/>
                    <a:lumOff val="60000"/>
                  </a:schemeClr>
                </a:solidFill>
              </a:rPr>
              <a:t>the click max amplitude profile of the train</a:t>
            </a:r>
          </a:p>
        </p:txBody>
      </p:sp>
    </p:spTree>
    <p:extLst>
      <p:ext uri="{BB962C8B-B14F-4D97-AF65-F5344CB8AC3E}">
        <p14:creationId xmlns:p14="http://schemas.microsoft.com/office/powerpoint/2010/main" val="3951769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F6E72-7E7A-42BF-A9A3-8BA0E9C32F76}"/>
              </a:ext>
            </a:extLst>
          </p:cNvPr>
          <p:cNvSpPr>
            <a:spLocks noGrp="1"/>
          </p:cNvSpPr>
          <p:nvPr>
            <p:ph type="title"/>
          </p:nvPr>
        </p:nvSpPr>
        <p:spPr/>
        <p:txBody>
          <a:bodyPr/>
          <a:lstStyle/>
          <a:p>
            <a:r>
              <a:rPr lang="en-GB" dirty="0"/>
              <a:t>What it does</a:t>
            </a:r>
          </a:p>
        </p:txBody>
      </p:sp>
      <p:sp>
        <p:nvSpPr>
          <p:cNvPr id="3" name="Content Placeholder 2">
            <a:extLst>
              <a:ext uri="{FF2B5EF4-FFF2-40B4-BE49-F238E27FC236}">
                <a16:creationId xmlns:a16="http://schemas.microsoft.com/office/drawing/2014/main" id="{64F5282F-311B-4E41-9788-E933400E6E98}"/>
              </a:ext>
            </a:extLst>
          </p:cNvPr>
          <p:cNvSpPr>
            <a:spLocks noGrp="1"/>
          </p:cNvSpPr>
          <p:nvPr>
            <p:ph idx="1"/>
          </p:nvPr>
        </p:nvSpPr>
        <p:spPr>
          <a:xfrm>
            <a:off x="591127" y="1825625"/>
            <a:ext cx="11092873" cy="4351338"/>
          </a:xfrm>
        </p:spPr>
        <p:txBody>
          <a:bodyPr/>
          <a:lstStyle/>
          <a:p>
            <a:r>
              <a:rPr lang="en-GB" dirty="0"/>
              <a:t>The F-POD is an applied acoustics tool that aims to make acoustic monitoring of cetaceans sensitive, accurate, efficient and cheap. </a:t>
            </a:r>
          </a:p>
          <a:p>
            <a:r>
              <a:rPr lang="en-GB" dirty="0"/>
              <a:t>It logs cetacean clicks above 17kHz, so its use is confined to odontocetes smaller than the Sperm Whale.</a:t>
            </a:r>
          </a:p>
          <a:p>
            <a:r>
              <a:rPr lang="en-GB" dirty="0"/>
              <a:t>To monitor all cetacean sounds a combination of an F-POD and a wav-file recorder can be good – the wav file recorder can then be set to a relatively low sampling rate ( e.g. &lt;50k samples/s) to extend its running time, while the F-POD runs at 1m samples/s and can do so for 4months.</a:t>
            </a:r>
          </a:p>
          <a:p>
            <a:endParaRPr lang="en-GB" dirty="0"/>
          </a:p>
        </p:txBody>
      </p:sp>
    </p:spTree>
    <p:extLst>
      <p:ext uri="{BB962C8B-B14F-4D97-AF65-F5344CB8AC3E}">
        <p14:creationId xmlns:p14="http://schemas.microsoft.com/office/powerpoint/2010/main" val="12208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1A692-DDBA-48D8-B035-9AC09CF8B2F9}"/>
              </a:ext>
            </a:extLst>
          </p:cNvPr>
          <p:cNvSpPr>
            <a:spLocks noGrp="1"/>
          </p:cNvSpPr>
          <p:nvPr>
            <p:ph type="title"/>
          </p:nvPr>
        </p:nvSpPr>
        <p:spPr/>
        <p:txBody>
          <a:bodyPr/>
          <a:lstStyle/>
          <a:p>
            <a:r>
              <a:rPr lang="en-GB" dirty="0">
                <a:solidFill>
                  <a:schemeClr val="bg1"/>
                </a:solidFill>
              </a:rPr>
              <a:t>Species identification</a:t>
            </a:r>
          </a:p>
        </p:txBody>
      </p:sp>
      <p:sp>
        <p:nvSpPr>
          <p:cNvPr id="3" name="Content Placeholder 2">
            <a:extLst>
              <a:ext uri="{FF2B5EF4-FFF2-40B4-BE49-F238E27FC236}">
                <a16:creationId xmlns:a16="http://schemas.microsoft.com/office/drawing/2014/main" id="{353DF980-6D7D-4CDF-875E-6F0CA1EBBAAD}"/>
              </a:ext>
            </a:extLst>
          </p:cNvPr>
          <p:cNvSpPr>
            <a:spLocks noGrp="1"/>
          </p:cNvSpPr>
          <p:nvPr>
            <p:ph idx="1"/>
          </p:nvPr>
        </p:nvSpPr>
        <p:spPr>
          <a:xfrm>
            <a:off x="497608" y="2745389"/>
            <a:ext cx="11491191" cy="3747486"/>
          </a:xfrm>
        </p:spPr>
        <p:txBody>
          <a:bodyPr vert="horz" lIns="91440" tIns="45720" rIns="91440" bIns="45720" rtlCol="0" anchor="t">
            <a:noAutofit/>
          </a:bodyPr>
          <a:lstStyle/>
          <a:p>
            <a:r>
              <a:rPr lang="en-GB" sz="3200" dirty="0">
                <a:solidFill>
                  <a:schemeClr val="bg1"/>
                </a:solidFill>
              </a:rPr>
              <a:t>At present the F-POD software classifies click trains to</a:t>
            </a:r>
            <a:r>
              <a:rPr lang="en-GB" sz="3200" b="1" dirty="0">
                <a:solidFill>
                  <a:schemeClr val="bg1"/>
                </a:solidFill>
              </a:rPr>
              <a:t> guilds:</a:t>
            </a:r>
            <a:endParaRPr lang="en-GB" sz="3200" dirty="0">
              <a:solidFill>
                <a:schemeClr val="bg1"/>
              </a:solidFill>
            </a:endParaRPr>
          </a:p>
          <a:p>
            <a:r>
              <a:rPr lang="en-GB" sz="3200" dirty="0">
                <a:solidFill>
                  <a:schemeClr val="bg1"/>
                </a:solidFill>
              </a:rPr>
              <a:t>'NBHF' = porpoises and some dolphins that make NBHF-type clicks.</a:t>
            </a:r>
            <a:endParaRPr lang="en-GB" sz="3200" dirty="0">
              <a:solidFill>
                <a:schemeClr val="bg1"/>
              </a:solidFill>
              <a:cs typeface="Calibri"/>
            </a:endParaRPr>
          </a:p>
          <a:p>
            <a:r>
              <a:rPr lang="en-GB" sz="3200" dirty="0">
                <a:solidFill>
                  <a:schemeClr val="bg1"/>
                </a:solidFill>
              </a:rPr>
              <a:t>‘Other cetaceans’ = all those species that produce short clicks ‘broad-band transients’.</a:t>
            </a:r>
            <a:endParaRPr lang="en-GB" sz="3200" dirty="0">
              <a:solidFill>
                <a:schemeClr val="bg1"/>
              </a:solidFill>
              <a:cs typeface="Calibri"/>
            </a:endParaRPr>
          </a:p>
          <a:p>
            <a:r>
              <a:rPr lang="en-GB" sz="3200" dirty="0">
                <a:solidFill>
                  <a:schemeClr val="bg1"/>
                </a:solidFill>
              </a:rPr>
              <a:t>Boat sonars.</a:t>
            </a:r>
            <a:endParaRPr lang="en-GB" sz="3200" dirty="0">
              <a:solidFill>
                <a:schemeClr val="bg1"/>
              </a:solidFill>
              <a:cs typeface="Calibri"/>
            </a:endParaRPr>
          </a:p>
          <a:p>
            <a:r>
              <a:rPr lang="en-GB" sz="3200" dirty="0">
                <a:solidFill>
                  <a:schemeClr val="bg1"/>
                </a:solidFill>
              </a:rPr>
              <a:t>Unclassed – these mostly belong to one of the other guilds but cannot be identified as such with sufficient confidence.</a:t>
            </a:r>
          </a:p>
          <a:p>
            <a:endParaRPr lang="en-GB" sz="3200" dirty="0">
              <a:solidFill>
                <a:schemeClr val="bg1"/>
              </a:solidFill>
            </a:endParaRPr>
          </a:p>
        </p:txBody>
      </p:sp>
    </p:spTree>
    <p:extLst>
      <p:ext uri="{BB962C8B-B14F-4D97-AF65-F5344CB8AC3E}">
        <p14:creationId xmlns:p14="http://schemas.microsoft.com/office/powerpoint/2010/main" val="371133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62BA3-5177-412F-A3B6-2DDDA8FFA153}"/>
              </a:ext>
            </a:extLst>
          </p:cNvPr>
          <p:cNvSpPr>
            <a:spLocks noGrp="1"/>
          </p:cNvSpPr>
          <p:nvPr>
            <p:ph type="title"/>
          </p:nvPr>
        </p:nvSpPr>
        <p:spPr/>
        <p:txBody>
          <a:bodyPr/>
          <a:lstStyle/>
          <a:p>
            <a:r>
              <a:rPr lang="en-GB" b="1" dirty="0">
                <a:solidFill>
                  <a:schemeClr val="bg1"/>
                </a:solidFill>
              </a:rPr>
              <a:t>WUTS</a:t>
            </a:r>
            <a:br>
              <a:rPr lang="en-GB" b="1" dirty="0">
                <a:solidFill>
                  <a:schemeClr val="bg1"/>
                </a:solidFill>
              </a:rPr>
            </a:br>
            <a:endParaRPr lang="en-GB" b="1" dirty="0">
              <a:solidFill>
                <a:schemeClr val="bg1"/>
              </a:solidFill>
            </a:endParaRPr>
          </a:p>
        </p:txBody>
      </p:sp>
      <p:sp>
        <p:nvSpPr>
          <p:cNvPr id="3" name="Content Placeholder 2">
            <a:extLst>
              <a:ext uri="{FF2B5EF4-FFF2-40B4-BE49-F238E27FC236}">
                <a16:creationId xmlns:a16="http://schemas.microsoft.com/office/drawing/2014/main" id="{66ABFB48-32FD-4910-9F1D-0FDB2024A4AE}"/>
              </a:ext>
            </a:extLst>
          </p:cNvPr>
          <p:cNvSpPr>
            <a:spLocks noGrp="1"/>
          </p:cNvSpPr>
          <p:nvPr>
            <p:ph idx="1"/>
          </p:nvPr>
        </p:nvSpPr>
        <p:spPr>
          <a:xfrm>
            <a:off x="435741" y="1708807"/>
            <a:ext cx="11330590" cy="4775582"/>
          </a:xfrm>
        </p:spPr>
        <p:txBody>
          <a:bodyPr vert="horz" lIns="91440" tIns="45720" rIns="91440" bIns="45720" rtlCol="0" anchor="t">
            <a:normAutofit/>
          </a:bodyPr>
          <a:lstStyle/>
          <a:p>
            <a:r>
              <a:rPr lang="en-GB" sz="2400" dirty="0">
                <a:solidFill>
                  <a:schemeClr val="bg1"/>
                </a:solidFill>
              </a:rPr>
              <a:t>WUTS may be small crustaceans, molluscs grazing on the hydrophone housing, stress noises from wooden structures, …or …?</a:t>
            </a:r>
            <a:endParaRPr lang="en-GB" sz="2400" dirty="0">
              <a:solidFill>
                <a:schemeClr val="bg1"/>
              </a:solidFill>
              <a:cs typeface="Calibri"/>
            </a:endParaRPr>
          </a:p>
          <a:p>
            <a:r>
              <a:rPr lang="en-GB" sz="2400" dirty="0">
                <a:solidFill>
                  <a:srgbClr val="FFFF00"/>
                </a:solidFill>
              </a:rPr>
              <a:t>It is clear there are varied Weak Unknown Train Sources, and they have a very wide range of train and click features. So WUTS are handled as a species-reliability-risk-factor for both individual trains and whole minutes, but they are not identified as such by KENRO-F version 1.</a:t>
            </a:r>
          </a:p>
          <a:p>
            <a:r>
              <a:rPr lang="en-GB" sz="2400" dirty="0">
                <a:solidFill>
                  <a:srgbClr val="FFFF00"/>
                </a:solidFill>
              </a:rPr>
              <a:t>Their presence in large numbers has been seen a few times and these files show an excessive proportion of ‘unclassed’ species trains, and of very fast click trains.</a:t>
            </a:r>
          </a:p>
          <a:p>
            <a:r>
              <a:rPr lang="en-GB" sz="2400" dirty="0">
                <a:solidFill>
                  <a:srgbClr val="FFFF00"/>
                </a:solidFill>
              </a:rPr>
              <a:t>Files with a significant proportion of WUTS generally have more than 3 classification warnings i.e. a risks sum of 4 or more.</a:t>
            </a:r>
          </a:p>
          <a:p>
            <a:endParaRPr lang="en-GB" sz="2400" dirty="0">
              <a:solidFill>
                <a:srgbClr val="FFFF00"/>
              </a:solidFill>
            </a:endParaRPr>
          </a:p>
          <a:p>
            <a:endParaRPr lang="en-GB" sz="2400" dirty="0">
              <a:solidFill>
                <a:srgbClr val="FFFF00"/>
              </a:solidFill>
            </a:endParaRPr>
          </a:p>
          <a:p>
            <a:endParaRPr lang="en-GB" sz="2000" dirty="0">
              <a:solidFill>
                <a:srgbClr val="FFFF00"/>
              </a:solidFill>
              <a:cs typeface="Calibri"/>
            </a:endParaRPr>
          </a:p>
        </p:txBody>
      </p:sp>
    </p:spTree>
    <p:extLst>
      <p:ext uri="{BB962C8B-B14F-4D97-AF65-F5344CB8AC3E}">
        <p14:creationId xmlns:p14="http://schemas.microsoft.com/office/powerpoint/2010/main" val="232048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D6EC4-C3DA-4463-A303-83F45C2C70E1}"/>
              </a:ext>
            </a:extLst>
          </p:cNvPr>
          <p:cNvSpPr>
            <a:spLocks noGrp="1"/>
          </p:cNvSpPr>
          <p:nvPr>
            <p:ph type="title"/>
          </p:nvPr>
        </p:nvSpPr>
        <p:spPr>
          <a:xfrm>
            <a:off x="256309" y="152689"/>
            <a:ext cx="10515600" cy="775566"/>
          </a:xfrm>
        </p:spPr>
        <p:txBody>
          <a:bodyPr/>
          <a:lstStyle/>
          <a:p>
            <a:r>
              <a:rPr lang="en-GB" dirty="0">
                <a:solidFill>
                  <a:srgbClr val="FFFFFF"/>
                </a:solidFill>
              </a:rPr>
              <a:t>Feedback / interaction</a:t>
            </a:r>
          </a:p>
        </p:txBody>
      </p:sp>
      <p:sp>
        <p:nvSpPr>
          <p:cNvPr id="3" name="Content Placeholder 2">
            <a:extLst>
              <a:ext uri="{FF2B5EF4-FFF2-40B4-BE49-F238E27FC236}">
                <a16:creationId xmlns:a16="http://schemas.microsoft.com/office/drawing/2014/main" id="{864FD377-3409-37AD-6EBF-E17E3FF82DF7}"/>
              </a:ext>
            </a:extLst>
          </p:cNvPr>
          <p:cNvSpPr>
            <a:spLocks noGrp="1"/>
          </p:cNvSpPr>
          <p:nvPr>
            <p:ph idx="1"/>
          </p:nvPr>
        </p:nvSpPr>
        <p:spPr>
          <a:xfrm>
            <a:off x="643467" y="1106242"/>
            <a:ext cx="11047306" cy="5355517"/>
          </a:xfrm>
        </p:spPr>
        <p:txBody>
          <a:bodyPr vert="horz" lIns="91440" tIns="45720" rIns="91440" bIns="45720" rtlCol="0" anchor="t">
            <a:noAutofit/>
          </a:bodyPr>
          <a:lstStyle/>
          <a:p>
            <a:r>
              <a:rPr lang="en-GB" sz="3200" dirty="0">
                <a:solidFill>
                  <a:schemeClr val="bg1"/>
                </a:solidFill>
              </a:rPr>
              <a:t>Many dolphins sometimes produce NBHF clicks, and boat sonars can, after multiple reflections can resemble cetacean clicks, as can </a:t>
            </a:r>
            <a:r>
              <a:rPr lang="en-GB" sz="3200">
                <a:solidFill>
                  <a:schemeClr val="bg1"/>
                </a:solidFill>
              </a:rPr>
              <a:t>sediment transport, WUTS </a:t>
            </a:r>
            <a:r>
              <a:rPr lang="en-GB" sz="3200" dirty="0">
                <a:solidFill>
                  <a:schemeClr val="bg1"/>
                </a:solidFill>
              </a:rPr>
              <a:t>and other noise </a:t>
            </a:r>
            <a:r>
              <a:rPr lang="en-GB" sz="3200" dirty="0" err="1">
                <a:solidFill>
                  <a:schemeClr val="bg1"/>
                </a:solidFill>
              </a:rPr>
              <a:t>soruces</a:t>
            </a:r>
            <a:r>
              <a:rPr lang="en-GB" sz="3200" dirty="0">
                <a:solidFill>
                  <a:schemeClr val="bg1"/>
                </a:solidFill>
              </a:rPr>
              <a:t>. </a:t>
            </a:r>
            <a:endParaRPr lang="en-GB" sz="3200" dirty="0">
              <a:solidFill>
                <a:schemeClr val="bg1"/>
              </a:solidFill>
              <a:cs typeface="Calibri"/>
            </a:endParaRPr>
          </a:p>
          <a:p>
            <a:r>
              <a:rPr lang="en-GB" sz="3200" dirty="0">
                <a:solidFill>
                  <a:schemeClr val="bg1"/>
                </a:solidFill>
              </a:rPr>
              <a:t>So a feedback stage can sometimes reclassify clicks in a moving window of 11 minutes if trains fitting multiple sources are present.</a:t>
            </a:r>
          </a:p>
          <a:p>
            <a:r>
              <a:rPr lang="en-GB" sz="3200" dirty="0">
                <a:solidFill>
                  <a:schemeClr val="bg1"/>
                </a:solidFill>
              </a:rPr>
              <a:t>This interaction reduces the false positive problem that could, in effect, prevent the extinction of a species subject to such feature overlap from ever being acoustically detected by fully independent classifiers.  </a:t>
            </a:r>
          </a:p>
          <a:p>
            <a:r>
              <a:rPr lang="en-GB" sz="3200" dirty="0">
                <a:solidFill>
                  <a:schemeClr val="bg1"/>
                </a:solidFill>
              </a:rPr>
              <a:t>The Hel1 classifier used this approach to obtain a false </a:t>
            </a:r>
            <a:r>
              <a:rPr lang="en-GB" sz="3200" dirty="0" err="1">
                <a:solidFill>
                  <a:schemeClr val="bg1"/>
                </a:solidFill>
              </a:rPr>
              <a:t>postive</a:t>
            </a:r>
            <a:r>
              <a:rPr lang="en-GB" sz="3200" dirty="0">
                <a:solidFill>
                  <a:schemeClr val="bg1"/>
                </a:solidFill>
              </a:rPr>
              <a:t> rate of &lt; 1 false second per year for porpoise detections. </a:t>
            </a:r>
          </a:p>
        </p:txBody>
      </p:sp>
    </p:spTree>
    <p:extLst>
      <p:ext uri="{BB962C8B-B14F-4D97-AF65-F5344CB8AC3E}">
        <p14:creationId xmlns:p14="http://schemas.microsoft.com/office/powerpoint/2010/main" val="417293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9320D4-9D42-448E-8020-AF14D2EC87AF}"/>
              </a:ext>
            </a:extLst>
          </p:cNvPr>
          <p:cNvSpPr>
            <a:spLocks noGrp="1"/>
          </p:cNvSpPr>
          <p:nvPr>
            <p:ph idx="1"/>
          </p:nvPr>
        </p:nvSpPr>
        <p:spPr>
          <a:xfrm>
            <a:off x="8865796" y="5121481"/>
            <a:ext cx="4031673" cy="1842655"/>
          </a:xfrm>
        </p:spPr>
        <p:txBody>
          <a:bodyPr>
            <a:normAutofit/>
          </a:bodyPr>
          <a:lstStyle/>
          <a:p>
            <a:pPr marL="0" indent="0">
              <a:buNone/>
            </a:pPr>
            <a:r>
              <a:rPr lang="en-GB" sz="1800" i="1" dirty="0">
                <a:solidFill>
                  <a:srgbClr val="3E291F"/>
                </a:solidFill>
              </a:rPr>
              <a:t>Comments and questions are very welcome. Please contact</a:t>
            </a:r>
          </a:p>
          <a:p>
            <a:pPr marL="0" indent="0">
              <a:buNone/>
            </a:pPr>
            <a:r>
              <a:rPr lang="en-GB" sz="1800" i="1" dirty="0">
                <a:solidFill>
                  <a:srgbClr val="3E291F"/>
                </a:solidFill>
              </a:rPr>
              <a:t>nick.tregenza@chelonia.co.uk</a:t>
            </a:r>
          </a:p>
        </p:txBody>
      </p:sp>
      <p:sp>
        <p:nvSpPr>
          <p:cNvPr id="4" name="Content Placeholder 2">
            <a:extLst>
              <a:ext uri="{FF2B5EF4-FFF2-40B4-BE49-F238E27FC236}">
                <a16:creationId xmlns:a16="http://schemas.microsoft.com/office/drawing/2014/main" id="{83B76D98-6EB6-47F1-815E-5AABBA68CD27}"/>
              </a:ext>
            </a:extLst>
          </p:cNvPr>
          <p:cNvSpPr txBox="1">
            <a:spLocks/>
          </p:cNvSpPr>
          <p:nvPr/>
        </p:nvSpPr>
        <p:spPr>
          <a:xfrm>
            <a:off x="5238133" y="1798656"/>
            <a:ext cx="2121972" cy="7486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i="1" dirty="0">
                <a:solidFill>
                  <a:srgbClr val="FF0000"/>
                </a:solidFill>
              </a:rPr>
              <a:t>Thank you for your attention</a:t>
            </a:r>
          </a:p>
        </p:txBody>
      </p:sp>
      <p:sp>
        <p:nvSpPr>
          <p:cNvPr id="5" name="Content Placeholder 2">
            <a:extLst>
              <a:ext uri="{FF2B5EF4-FFF2-40B4-BE49-F238E27FC236}">
                <a16:creationId xmlns:a16="http://schemas.microsoft.com/office/drawing/2014/main" id="{B6CFF0CA-0C28-4FFB-99A9-97039875DA5B}"/>
              </a:ext>
            </a:extLst>
          </p:cNvPr>
          <p:cNvSpPr txBox="1">
            <a:spLocks/>
          </p:cNvSpPr>
          <p:nvPr/>
        </p:nvSpPr>
        <p:spPr>
          <a:xfrm>
            <a:off x="998147" y="6483699"/>
            <a:ext cx="6917128" cy="748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i="1" dirty="0">
                <a:solidFill>
                  <a:schemeClr val="tx1">
                    <a:lumMod val="95000"/>
                    <a:lumOff val="5000"/>
                  </a:schemeClr>
                </a:solidFill>
              </a:rPr>
              <a:t>All pictures from Mount's Bay, SW Britain</a:t>
            </a:r>
          </a:p>
        </p:txBody>
      </p:sp>
    </p:spTree>
    <p:extLst>
      <p:ext uri="{BB962C8B-B14F-4D97-AF65-F5344CB8AC3E}">
        <p14:creationId xmlns:p14="http://schemas.microsoft.com/office/powerpoint/2010/main" val="100954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7F102-98F2-4D1C-8507-549538644DBE}"/>
              </a:ext>
            </a:extLst>
          </p:cNvPr>
          <p:cNvSpPr>
            <a:spLocks noGrp="1"/>
          </p:cNvSpPr>
          <p:nvPr>
            <p:ph type="title"/>
          </p:nvPr>
        </p:nvSpPr>
        <p:spPr/>
        <p:txBody>
          <a:bodyPr/>
          <a:lstStyle/>
          <a:p>
            <a:r>
              <a:rPr lang="en-GB" dirty="0"/>
              <a:t>The monitoring challenge</a:t>
            </a:r>
            <a:br>
              <a:rPr lang="en-GB" dirty="0"/>
            </a:br>
            <a:endParaRPr lang="en-GB" dirty="0"/>
          </a:p>
        </p:txBody>
      </p:sp>
      <p:sp>
        <p:nvSpPr>
          <p:cNvPr id="3" name="Content Placeholder 2">
            <a:extLst>
              <a:ext uri="{FF2B5EF4-FFF2-40B4-BE49-F238E27FC236}">
                <a16:creationId xmlns:a16="http://schemas.microsoft.com/office/drawing/2014/main" id="{0653F6A0-39DD-4018-B8BE-038FD3B1B76E}"/>
              </a:ext>
            </a:extLst>
          </p:cNvPr>
          <p:cNvSpPr>
            <a:spLocks noGrp="1"/>
          </p:cNvSpPr>
          <p:nvPr>
            <p:ph idx="1"/>
          </p:nvPr>
        </p:nvSpPr>
        <p:spPr/>
        <p:txBody>
          <a:bodyPr/>
          <a:lstStyle/>
          <a:p>
            <a:pPr marL="0" indent="0">
              <a:buNone/>
            </a:pPr>
            <a:r>
              <a:rPr lang="en-GB" dirty="0"/>
              <a:t>Date from monitoring for more than a few weeks requires high-performance automated analysis to avoid the need for human analysis, because human analysis is :</a:t>
            </a:r>
          </a:p>
          <a:p>
            <a:pPr marL="0" indent="0">
              <a:buNone/>
            </a:pPr>
            <a:r>
              <a:rPr lang="en-GB" dirty="0"/>
              <a:t>1. very costly in time </a:t>
            </a:r>
          </a:p>
          <a:p>
            <a:pPr marL="0" indent="0">
              <a:buNone/>
            </a:pPr>
            <a:r>
              <a:rPr lang="en-GB" dirty="0"/>
              <a:t>2. dangerously subjective, to the point where the highest detection rate periods from some analysts are entirely rejected as false positives by others.</a:t>
            </a:r>
          </a:p>
          <a:p>
            <a:endParaRPr lang="en-GB" dirty="0"/>
          </a:p>
        </p:txBody>
      </p:sp>
    </p:spTree>
    <p:extLst>
      <p:ext uri="{BB962C8B-B14F-4D97-AF65-F5344CB8AC3E}">
        <p14:creationId xmlns:p14="http://schemas.microsoft.com/office/powerpoint/2010/main" val="162844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F6EDC-55ED-4BA2-A8E7-6D6B5826CDD7}"/>
              </a:ext>
            </a:extLst>
          </p:cNvPr>
          <p:cNvSpPr>
            <a:spLocks noGrp="1"/>
          </p:cNvSpPr>
          <p:nvPr>
            <p:ph type="title"/>
          </p:nvPr>
        </p:nvSpPr>
        <p:spPr>
          <a:xfrm>
            <a:off x="330200" y="136525"/>
            <a:ext cx="10515600" cy="1325563"/>
          </a:xfrm>
        </p:spPr>
        <p:txBody>
          <a:bodyPr/>
          <a:lstStyle/>
          <a:p>
            <a:r>
              <a:rPr lang="en-GB" b="1" dirty="0"/>
              <a:t>Click data is inherently difficult because:</a:t>
            </a:r>
            <a:br>
              <a:rPr lang="en-GB" b="1" dirty="0"/>
            </a:br>
            <a:endParaRPr lang="en-GB" b="1" dirty="0"/>
          </a:p>
        </p:txBody>
      </p:sp>
      <p:sp>
        <p:nvSpPr>
          <p:cNvPr id="3" name="Content Placeholder 2">
            <a:extLst>
              <a:ext uri="{FF2B5EF4-FFF2-40B4-BE49-F238E27FC236}">
                <a16:creationId xmlns:a16="http://schemas.microsoft.com/office/drawing/2014/main" id="{0EB98A51-18CA-4308-9414-3418EB4A9D0E}"/>
              </a:ext>
            </a:extLst>
          </p:cNvPr>
          <p:cNvSpPr>
            <a:spLocks noGrp="1"/>
          </p:cNvSpPr>
          <p:nvPr>
            <p:ph idx="1"/>
          </p:nvPr>
        </p:nvSpPr>
        <p:spPr>
          <a:xfrm>
            <a:off x="241300" y="1600200"/>
            <a:ext cx="11684000" cy="4576763"/>
          </a:xfrm>
        </p:spPr>
        <p:txBody>
          <a:bodyPr>
            <a:normAutofit lnSpcReduction="10000"/>
          </a:bodyPr>
          <a:lstStyle/>
          <a:p>
            <a:r>
              <a:rPr lang="en-GB" sz="2400" dirty="0"/>
              <a:t>Perfect examples of the most distinctive cetacean clicks sometimes come from non-cetacean sources, and sometimes in large numbers.</a:t>
            </a:r>
          </a:p>
          <a:p>
            <a:r>
              <a:rPr lang="en-GB" sz="2400" dirty="0"/>
              <a:t>The least distinctive cetacean clicks – short dolphin clicks – have no features that distinguish them from clicks from a myriad of sources in the sea, except being very loud at the dolphin that produced them.  </a:t>
            </a:r>
          </a:p>
          <a:p>
            <a:r>
              <a:rPr lang="en-GB" sz="2400" dirty="0"/>
              <a:t>Continuous recording uses a lot of memory e.g. 1TB / 10 days</a:t>
            </a:r>
          </a:p>
          <a:p>
            <a:pPr marL="0" indent="0">
              <a:buNone/>
            </a:pPr>
            <a:endParaRPr lang="en-GB" sz="2400" dirty="0"/>
          </a:p>
          <a:p>
            <a:pPr marL="0" indent="0">
              <a:buNone/>
            </a:pPr>
            <a:r>
              <a:rPr lang="en-GB" sz="2400" dirty="0"/>
              <a:t>There are several potential solutions. All involve the evaluation of groups of clicks:  </a:t>
            </a:r>
          </a:p>
          <a:p>
            <a:pPr marL="0" indent="0">
              <a:buNone/>
            </a:pPr>
            <a:endParaRPr lang="en-GB" sz="2400" dirty="0"/>
          </a:p>
          <a:p>
            <a:pPr marL="0" indent="0">
              <a:buNone/>
            </a:pPr>
            <a:r>
              <a:rPr lang="en-GB" sz="2400" dirty="0"/>
              <a:t>The T-POD, C-POD, and F-POD seek to identify the </a:t>
            </a:r>
            <a:r>
              <a:rPr lang="en-GB" sz="2400" i="1" dirty="0"/>
              <a:t>trains of clicks </a:t>
            </a:r>
            <a:r>
              <a:rPr lang="en-GB" sz="2400" dirty="0"/>
              <a:t>made by cetaceans.  </a:t>
            </a:r>
          </a:p>
          <a:p>
            <a:pPr marL="0" indent="0">
              <a:buNone/>
            </a:pPr>
            <a:r>
              <a:rPr lang="en-GB" sz="2400" dirty="0"/>
              <a:t>In trains there is a strong resemblance of clicks to the click before and after in the same train.</a:t>
            </a:r>
          </a:p>
        </p:txBody>
      </p:sp>
    </p:spTree>
    <p:extLst>
      <p:ext uri="{BB962C8B-B14F-4D97-AF65-F5344CB8AC3E}">
        <p14:creationId xmlns:p14="http://schemas.microsoft.com/office/powerpoint/2010/main" val="396832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92903-C2E6-4985-8441-8FB85647EFEF}"/>
              </a:ext>
            </a:extLst>
          </p:cNvPr>
          <p:cNvSpPr>
            <a:spLocks noGrp="1"/>
          </p:cNvSpPr>
          <p:nvPr>
            <p:ph type="title"/>
          </p:nvPr>
        </p:nvSpPr>
        <p:spPr/>
        <p:txBody>
          <a:bodyPr/>
          <a:lstStyle/>
          <a:p>
            <a:r>
              <a:rPr lang="en-GB" b="1" dirty="0">
                <a:solidFill>
                  <a:schemeClr val="accent4"/>
                </a:solidFill>
              </a:rPr>
              <a:t>Train identification also has challenges:</a:t>
            </a:r>
            <a:endParaRPr lang="en-GB" dirty="0">
              <a:solidFill>
                <a:schemeClr val="accent4"/>
              </a:solidFill>
            </a:endParaRPr>
          </a:p>
        </p:txBody>
      </p:sp>
      <p:sp>
        <p:nvSpPr>
          <p:cNvPr id="3" name="Content Placeholder 2">
            <a:extLst>
              <a:ext uri="{FF2B5EF4-FFF2-40B4-BE49-F238E27FC236}">
                <a16:creationId xmlns:a16="http://schemas.microsoft.com/office/drawing/2014/main" id="{F07D12EC-163A-4742-AC65-A49C646A949B}"/>
              </a:ext>
            </a:extLst>
          </p:cNvPr>
          <p:cNvSpPr>
            <a:spLocks noGrp="1"/>
          </p:cNvSpPr>
          <p:nvPr>
            <p:ph idx="1"/>
          </p:nvPr>
        </p:nvSpPr>
        <p:spPr>
          <a:xfrm>
            <a:off x="292100" y="3530599"/>
            <a:ext cx="11506200" cy="3211294"/>
          </a:xfrm>
        </p:spPr>
        <p:txBody>
          <a:bodyPr>
            <a:noAutofit/>
          </a:bodyPr>
          <a:lstStyle/>
          <a:p>
            <a:r>
              <a:rPr lang="en-GB" sz="4000" b="1" dirty="0">
                <a:solidFill>
                  <a:srgbClr val="FFFFFF"/>
                </a:solidFill>
              </a:rPr>
              <a:t>Click train identification:</a:t>
            </a:r>
          </a:p>
          <a:p>
            <a:r>
              <a:rPr lang="en-GB" sz="4000" b="1" dirty="0">
                <a:solidFill>
                  <a:srgbClr val="FFFFFF"/>
                </a:solidFill>
              </a:rPr>
              <a:t>There are more 5-click sequences in 10000 clicks than there are seconds since the origin of the universe </a:t>
            </a:r>
          </a:p>
          <a:p>
            <a:r>
              <a:rPr lang="en-GB" sz="4000" b="1" dirty="0">
                <a:solidFill>
                  <a:srgbClr val="FFFFFF"/>
                </a:solidFill>
              </a:rPr>
              <a:t>so many chance sequences of features will occur.</a:t>
            </a:r>
          </a:p>
          <a:p>
            <a:endParaRPr lang="en-GB" sz="4000" b="1" dirty="0">
              <a:solidFill>
                <a:srgbClr val="FFFFFF"/>
              </a:solidFill>
            </a:endParaRPr>
          </a:p>
        </p:txBody>
      </p:sp>
    </p:spTree>
    <p:extLst>
      <p:ext uri="{BB962C8B-B14F-4D97-AF65-F5344CB8AC3E}">
        <p14:creationId xmlns:p14="http://schemas.microsoft.com/office/powerpoint/2010/main" val="379316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BCBAE-2DCE-43E8-92E1-8ECF08E3B0B3}"/>
              </a:ext>
            </a:extLst>
          </p:cNvPr>
          <p:cNvSpPr>
            <a:spLocks noGrp="1"/>
          </p:cNvSpPr>
          <p:nvPr>
            <p:ph type="title"/>
          </p:nvPr>
        </p:nvSpPr>
        <p:spPr>
          <a:xfrm>
            <a:off x="317500" y="160173"/>
            <a:ext cx="10515600" cy="1325563"/>
          </a:xfrm>
        </p:spPr>
        <p:txBody>
          <a:bodyPr/>
          <a:lstStyle/>
          <a:p>
            <a:r>
              <a:rPr lang="en-GB" dirty="0"/>
              <a:t>The F-POD approach is:</a:t>
            </a:r>
            <a:br>
              <a:rPr lang="en-GB" dirty="0"/>
            </a:br>
            <a:endParaRPr lang="en-GB" dirty="0"/>
          </a:p>
        </p:txBody>
      </p:sp>
      <p:sp>
        <p:nvSpPr>
          <p:cNvPr id="3" name="Content Placeholder 2">
            <a:extLst>
              <a:ext uri="{FF2B5EF4-FFF2-40B4-BE49-F238E27FC236}">
                <a16:creationId xmlns:a16="http://schemas.microsoft.com/office/drawing/2014/main" id="{6C7D6A0C-7841-4B69-8C5D-097F35D550CB}"/>
              </a:ext>
            </a:extLst>
          </p:cNvPr>
          <p:cNvSpPr>
            <a:spLocks noGrp="1"/>
          </p:cNvSpPr>
          <p:nvPr>
            <p:ph idx="1"/>
          </p:nvPr>
        </p:nvSpPr>
        <p:spPr>
          <a:xfrm>
            <a:off x="317500" y="1183821"/>
            <a:ext cx="11633200" cy="4993142"/>
          </a:xfrm>
        </p:spPr>
        <p:txBody>
          <a:bodyPr vert="horz" lIns="91440" tIns="45720" rIns="91440" bIns="45720" rtlCol="0" anchor="t">
            <a:normAutofit lnSpcReduction="10000"/>
          </a:bodyPr>
          <a:lstStyle/>
          <a:p>
            <a:pPr marL="0" indent="0">
              <a:buNone/>
            </a:pPr>
            <a:r>
              <a:rPr lang="en-GB" sz="2400" b="1" dirty="0"/>
              <a:t>Select clicks</a:t>
            </a:r>
            <a:r>
              <a:rPr lang="en-GB" sz="2400" dirty="0"/>
              <a:t> that are either long and tonal, or loud, or meet some intermediate criteria. A long click is defined as one with 5 cycles of similar wavelength (approx. +- 25%). If the click is only 4 cycles long it must meet a weak amplitude criterion that can be controlled by the user, (although making changes without extensive study of their effects is unwise). Shorter clicks must meet higher amplitude criteria. </a:t>
            </a:r>
          </a:p>
          <a:p>
            <a:r>
              <a:rPr lang="en-GB" sz="2400" dirty="0"/>
              <a:t>These selection criteria keep data volumes down.</a:t>
            </a:r>
          </a:p>
          <a:p>
            <a:r>
              <a:rPr lang="en-GB" sz="2400" dirty="0"/>
              <a:t>Other weaker criteria reject very early reverberation and very high bandwidth clicks.</a:t>
            </a:r>
          </a:p>
          <a:p>
            <a:endParaRPr lang="en-GB" sz="1000" dirty="0"/>
          </a:p>
          <a:p>
            <a:endParaRPr lang="en-GB" sz="1000" dirty="0"/>
          </a:p>
          <a:p>
            <a:endParaRPr lang="en-GB" sz="1000" dirty="0"/>
          </a:p>
          <a:p>
            <a:pPr marL="0" indent="0">
              <a:buNone/>
            </a:pPr>
            <a:r>
              <a:rPr lang="en-GB" sz="2400" b="1" dirty="0"/>
              <a:t>Capture ultra-high resolution time domain data. </a:t>
            </a:r>
            <a:r>
              <a:rPr lang="en-GB" sz="2400" dirty="0"/>
              <a:t>Sound is sampled at 1 m/s, then </a:t>
            </a:r>
            <a:r>
              <a:rPr lang="en-GB" sz="2400" dirty="0" err="1"/>
              <a:t>upsampled</a:t>
            </a:r>
            <a:r>
              <a:rPr lang="en-GB" sz="2400" dirty="0"/>
              <a:t> to 4 m/s, then low pass filtered using a binomial filter, then characterised in real time at the new virtual sampling interval of 250 ns.</a:t>
            </a:r>
            <a:endParaRPr lang="en-GB" sz="2400" dirty="0">
              <a:cs typeface="Calibri"/>
            </a:endParaRPr>
          </a:p>
          <a:p>
            <a:pPr marL="0" indent="0">
              <a:buNone/>
            </a:pPr>
            <a:r>
              <a:rPr lang="en-GB" sz="2400" dirty="0"/>
              <a:t>These data enhance the power to detect trains. </a:t>
            </a:r>
          </a:p>
          <a:p>
            <a:endParaRPr lang="en-GB" sz="2400" dirty="0"/>
          </a:p>
        </p:txBody>
      </p:sp>
    </p:spTree>
    <p:extLst>
      <p:ext uri="{BB962C8B-B14F-4D97-AF65-F5344CB8AC3E}">
        <p14:creationId xmlns:p14="http://schemas.microsoft.com/office/powerpoint/2010/main" val="222391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7009C8-E897-4A57-8347-928E81DF62A3}"/>
              </a:ext>
            </a:extLst>
          </p:cNvPr>
          <p:cNvPicPr/>
          <p:nvPr/>
        </p:nvPicPr>
        <p:blipFill>
          <a:blip r:embed="rId2"/>
          <a:stretch>
            <a:fillRect/>
          </a:stretch>
        </p:blipFill>
        <p:spPr>
          <a:xfrm>
            <a:off x="2400000" y="1680000"/>
            <a:ext cx="7200000" cy="4800000"/>
          </a:xfrm>
          <a:prstGeom prst="rect">
            <a:avLst/>
          </a:prstGeom>
        </p:spPr>
      </p:pic>
      <p:sp>
        <p:nvSpPr>
          <p:cNvPr id="6" name="Content Placeholder 2">
            <a:extLst>
              <a:ext uri="{FF2B5EF4-FFF2-40B4-BE49-F238E27FC236}">
                <a16:creationId xmlns:a16="http://schemas.microsoft.com/office/drawing/2014/main" id="{80214EBD-B4D4-4C01-A1B5-F3784033FA6B}"/>
              </a:ext>
            </a:extLst>
          </p:cNvPr>
          <p:cNvSpPr>
            <a:spLocks noGrp="1"/>
          </p:cNvSpPr>
          <p:nvPr>
            <p:ph idx="1"/>
          </p:nvPr>
        </p:nvSpPr>
        <p:spPr>
          <a:xfrm>
            <a:off x="513204" y="904129"/>
            <a:ext cx="10973593" cy="384043"/>
          </a:xfrm>
        </p:spPr>
        <p:txBody>
          <a:bodyPr>
            <a:normAutofit lnSpcReduction="10000"/>
          </a:bodyPr>
          <a:lstStyle/>
          <a:p>
            <a:pPr marL="0" indent="0">
              <a:spcAft>
                <a:spcPts val="800"/>
              </a:spcAft>
              <a:buNone/>
            </a:pPr>
            <a:r>
              <a:rPr lang="en-GB" sz="2133" dirty="0"/>
              <a:t> Data is sampled at 1 microsecond intervals:</a:t>
            </a:r>
          </a:p>
        </p:txBody>
      </p:sp>
      <p:sp>
        <p:nvSpPr>
          <p:cNvPr id="5" name="Title 1">
            <a:extLst>
              <a:ext uri="{FF2B5EF4-FFF2-40B4-BE49-F238E27FC236}">
                <a16:creationId xmlns:a16="http://schemas.microsoft.com/office/drawing/2014/main" id="{575C2D90-D38C-45A7-9543-95CF3B8300C9}"/>
              </a:ext>
            </a:extLst>
          </p:cNvPr>
          <p:cNvSpPr>
            <a:spLocks noGrp="1"/>
          </p:cNvSpPr>
          <p:nvPr>
            <p:ph type="title"/>
          </p:nvPr>
        </p:nvSpPr>
        <p:spPr>
          <a:xfrm>
            <a:off x="609211" y="275332"/>
            <a:ext cx="10973593" cy="609385"/>
          </a:xfrm>
        </p:spPr>
        <p:txBody>
          <a:bodyPr>
            <a:normAutofit/>
          </a:bodyPr>
          <a:lstStyle/>
          <a:p>
            <a:pPr algn="l"/>
            <a:r>
              <a:rPr lang="en-GB" sz="3200" dirty="0">
                <a:latin typeface="Arial"/>
                <a:cs typeface="Arial"/>
              </a:rPr>
              <a:t>the F-POD        a waveform recorder :</a:t>
            </a:r>
          </a:p>
        </p:txBody>
      </p:sp>
      <p:pic>
        <p:nvPicPr>
          <p:cNvPr id="3" name="Picture 2" descr="A picture containing indoor, person, table, sitting&#10;&#10;Description automatically generated">
            <a:extLst>
              <a:ext uri="{FF2B5EF4-FFF2-40B4-BE49-F238E27FC236}">
                <a16:creationId xmlns:a16="http://schemas.microsoft.com/office/drawing/2014/main" id="{11F70FB3-B9A8-4B11-A6A8-A32665E56F0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3522269"/>
            <a:ext cx="1583499" cy="3316664"/>
          </a:xfrm>
          <a:prstGeom prst="rect">
            <a:avLst/>
          </a:prstGeom>
        </p:spPr>
      </p:pic>
    </p:spTree>
    <p:extLst>
      <p:ext uri="{BB962C8B-B14F-4D97-AF65-F5344CB8AC3E}">
        <p14:creationId xmlns:p14="http://schemas.microsoft.com/office/powerpoint/2010/main" val="2806962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7009C8-E897-4A57-8347-928E81DF62A3}"/>
              </a:ext>
            </a:extLst>
          </p:cNvPr>
          <p:cNvPicPr/>
          <p:nvPr/>
        </p:nvPicPr>
        <p:blipFill>
          <a:blip r:embed="rId2"/>
          <a:stretch>
            <a:fillRect/>
          </a:stretch>
        </p:blipFill>
        <p:spPr>
          <a:xfrm>
            <a:off x="2771987" y="1829012"/>
            <a:ext cx="6648027" cy="3199977"/>
          </a:xfrm>
          <a:prstGeom prst="rect">
            <a:avLst/>
          </a:prstGeom>
        </p:spPr>
      </p:pic>
      <p:pic>
        <p:nvPicPr>
          <p:cNvPr id="5" name="Picture 4">
            <a:extLst>
              <a:ext uri="{FF2B5EF4-FFF2-40B4-BE49-F238E27FC236}">
                <a16:creationId xmlns:a16="http://schemas.microsoft.com/office/drawing/2014/main" id="{14D5C457-18FB-4E17-8209-BBE4E6732EC3}"/>
              </a:ext>
            </a:extLst>
          </p:cNvPr>
          <p:cNvPicPr/>
          <p:nvPr/>
        </p:nvPicPr>
        <p:blipFill>
          <a:blip r:embed="rId3"/>
          <a:stretch>
            <a:fillRect/>
          </a:stretch>
        </p:blipFill>
        <p:spPr>
          <a:xfrm>
            <a:off x="2472000" y="1848000"/>
            <a:ext cx="7200000" cy="4368000"/>
          </a:xfrm>
          <a:prstGeom prst="rect">
            <a:avLst/>
          </a:prstGeom>
        </p:spPr>
      </p:pic>
      <p:cxnSp>
        <p:nvCxnSpPr>
          <p:cNvPr id="3" name="Straight Arrow Connector 2">
            <a:extLst>
              <a:ext uri="{FF2B5EF4-FFF2-40B4-BE49-F238E27FC236}">
                <a16:creationId xmlns:a16="http://schemas.microsoft.com/office/drawing/2014/main" id="{FD83A071-0407-45A8-83C7-2B7FA0C6E1E8}"/>
              </a:ext>
            </a:extLst>
          </p:cNvPr>
          <p:cNvCxnSpPr/>
          <p:nvPr/>
        </p:nvCxnSpPr>
        <p:spPr>
          <a:xfrm>
            <a:off x="2942195" y="1604797"/>
            <a:ext cx="720080" cy="0"/>
          </a:xfrm>
          <a:prstGeom prst="straightConnector1">
            <a:avLst/>
          </a:prstGeom>
          <a:ln w="476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DD62B12-6926-4A80-92CD-B31E3A803A4E}"/>
              </a:ext>
            </a:extLst>
          </p:cNvPr>
          <p:cNvCxnSpPr/>
          <p:nvPr/>
        </p:nvCxnSpPr>
        <p:spPr>
          <a:xfrm>
            <a:off x="3806291" y="1604797"/>
            <a:ext cx="720080" cy="0"/>
          </a:xfrm>
          <a:prstGeom prst="straightConnector1">
            <a:avLst/>
          </a:prstGeom>
          <a:ln w="476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2E42585-6CEE-47DB-9FA3-0F59E64B7C67}"/>
              </a:ext>
            </a:extLst>
          </p:cNvPr>
          <p:cNvCxnSpPr/>
          <p:nvPr/>
        </p:nvCxnSpPr>
        <p:spPr>
          <a:xfrm>
            <a:off x="4622382" y="1604797"/>
            <a:ext cx="720080" cy="0"/>
          </a:xfrm>
          <a:prstGeom prst="straightConnector1">
            <a:avLst/>
          </a:prstGeom>
          <a:ln w="476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BC3FD34-DCF3-4360-8F2E-D48ADFC1E854}"/>
              </a:ext>
            </a:extLst>
          </p:cNvPr>
          <p:cNvCxnSpPr/>
          <p:nvPr/>
        </p:nvCxnSpPr>
        <p:spPr>
          <a:xfrm>
            <a:off x="5375920" y="1604797"/>
            <a:ext cx="720080" cy="0"/>
          </a:xfrm>
          <a:prstGeom prst="straightConnector1">
            <a:avLst/>
          </a:prstGeom>
          <a:ln w="476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024B9F1-B88A-44AB-9DFD-EDBD12D9D313}"/>
              </a:ext>
            </a:extLst>
          </p:cNvPr>
          <p:cNvCxnSpPr>
            <a:cxnSpLocks/>
          </p:cNvCxnSpPr>
          <p:nvPr/>
        </p:nvCxnSpPr>
        <p:spPr>
          <a:xfrm>
            <a:off x="3758286" y="2084851"/>
            <a:ext cx="0" cy="3648405"/>
          </a:xfrm>
          <a:prstGeom prst="straightConnector1">
            <a:avLst/>
          </a:prstGeom>
          <a:ln w="476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BC5D6E5-0F5A-4FE5-BC6A-39F5F7C7BC30}"/>
              </a:ext>
            </a:extLst>
          </p:cNvPr>
          <p:cNvCxnSpPr>
            <a:cxnSpLocks/>
          </p:cNvCxnSpPr>
          <p:nvPr/>
        </p:nvCxnSpPr>
        <p:spPr>
          <a:xfrm flipH="1">
            <a:off x="4526372" y="1988840"/>
            <a:ext cx="66705" cy="4176464"/>
          </a:xfrm>
          <a:prstGeom prst="straightConnector1">
            <a:avLst/>
          </a:prstGeom>
          <a:ln w="476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B264B0A-762A-457A-8504-037B005409A5}"/>
              </a:ext>
            </a:extLst>
          </p:cNvPr>
          <p:cNvCxnSpPr>
            <a:cxnSpLocks/>
          </p:cNvCxnSpPr>
          <p:nvPr/>
        </p:nvCxnSpPr>
        <p:spPr>
          <a:xfrm flipH="1">
            <a:off x="5342462" y="2180861"/>
            <a:ext cx="52052" cy="3888432"/>
          </a:xfrm>
          <a:prstGeom prst="straightConnector1">
            <a:avLst/>
          </a:prstGeom>
          <a:ln w="476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D76F4F5-0F45-478C-B49C-63CF3BACB05D}"/>
              </a:ext>
            </a:extLst>
          </p:cNvPr>
          <p:cNvCxnSpPr>
            <a:cxnSpLocks/>
          </p:cNvCxnSpPr>
          <p:nvPr/>
        </p:nvCxnSpPr>
        <p:spPr>
          <a:xfrm>
            <a:off x="7968208" y="1652803"/>
            <a:ext cx="816091" cy="0"/>
          </a:xfrm>
          <a:prstGeom prst="straightConnector1">
            <a:avLst/>
          </a:prstGeom>
          <a:ln w="476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4F643E3-FF5F-4D4D-90D7-3BC5EF9FFD0B}"/>
              </a:ext>
            </a:extLst>
          </p:cNvPr>
          <p:cNvCxnSpPr>
            <a:cxnSpLocks/>
          </p:cNvCxnSpPr>
          <p:nvPr/>
        </p:nvCxnSpPr>
        <p:spPr>
          <a:xfrm>
            <a:off x="10919184" y="3765037"/>
            <a:ext cx="816091" cy="0"/>
          </a:xfrm>
          <a:prstGeom prst="straightConnector1">
            <a:avLst/>
          </a:prstGeom>
          <a:ln w="476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5E911FB-C746-4A59-BF8D-820EC193E7A8}"/>
              </a:ext>
            </a:extLst>
          </p:cNvPr>
          <p:cNvSpPr txBox="1"/>
          <p:nvPr/>
        </p:nvSpPr>
        <p:spPr>
          <a:xfrm>
            <a:off x="9705262" y="1720593"/>
            <a:ext cx="2295198" cy="4524700"/>
          </a:xfrm>
          <a:prstGeom prst="rect">
            <a:avLst/>
          </a:prstGeom>
          <a:noFill/>
          <a:ln w="47625">
            <a:solidFill>
              <a:schemeClr val="bg1">
                <a:lumMod val="50000"/>
              </a:schemeClr>
            </a:solidFill>
          </a:ln>
        </p:spPr>
        <p:txBody>
          <a:bodyPr wrap="square" rtlCol="0">
            <a:spAutoFit/>
          </a:bodyPr>
          <a:lstStyle/>
          <a:p>
            <a:pPr defTabSz="609630" eaLnBrk="0" fontAlgn="base" hangingPunct="0">
              <a:spcBef>
                <a:spcPct val="0"/>
              </a:spcBef>
              <a:spcAft>
                <a:spcPct val="0"/>
              </a:spcAft>
            </a:pPr>
            <a:r>
              <a:rPr lang="en-GB" sz="1867" dirty="0">
                <a:solidFill>
                  <a:prstClr val="black"/>
                </a:solidFill>
                <a:latin typeface="Arial" panose="020B0604020202020204" pitchFamily="34" charset="0"/>
                <a:cs typeface="Arial" panose="020B0604020202020204" pitchFamily="34" charset="0"/>
              </a:rPr>
              <a:t>12 features logged:</a:t>
            </a:r>
          </a:p>
          <a:p>
            <a:pPr defTabSz="609630" eaLnBrk="0" fontAlgn="base" hangingPunct="0">
              <a:spcBef>
                <a:spcPct val="0"/>
              </a:spcBef>
              <a:spcAft>
                <a:spcPct val="0"/>
              </a:spcAft>
            </a:pPr>
            <a:endParaRPr lang="en-GB" sz="1867" dirty="0">
              <a:solidFill>
                <a:prstClr val="black"/>
              </a:solidFill>
              <a:latin typeface="Arial" panose="020B0604020202020204" pitchFamily="34" charset="0"/>
              <a:cs typeface="Arial" panose="020B0604020202020204" pitchFamily="34" charset="0"/>
            </a:endParaRPr>
          </a:p>
          <a:p>
            <a:pPr defTabSz="609630" eaLnBrk="0" fontAlgn="base" hangingPunct="0">
              <a:spcBef>
                <a:spcPct val="0"/>
              </a:spcBef>
              <a:spcAft>
                <a:spcPct val="0"/>
              </a:spcAft>
            </a:pPr>
            <a:r>
              <a:rPr lang="en-GB" sz="1867" dirty="0">
                <a:solidFill>
                  <a:prstClr val="white">
                    <a:lumMod val="50000"/>
                  </a:prstClr>
                </a:solidFill>
                <a:latin typeface="Arial" panose="020B0604020202020204" pitchFamily="34" charset="0"/>
                <a:cs typeface="Arial" panose="020B0604020202020204" pitchFamily="34" charset="0"/>
              </a:rPr>
              <a:t>Duration</a:t>
            </a:r>
          </a:p>
          <a:p>
            <a:pPr defTabSz="609630" eaLnBrk="0" fontAlgn="base" hangingPunct="0">
              <a:spcBef>
                <a:spcPct val="0"/>
              </a:spcBef>
              <a:spcAft>
                <a:spcPct val="0"/>
              </a:spcAft>
            </a:pPr>
            <a:endParaRPr lang="en-GB" sz="1867" dirty="0">
              <a:solidFill>
                <a:prstClr val="white">
                  <a:lumMod val="50000"/>
                </a:prstClr>
              </a:solidFill>
              <a:latin typeface="Arial" panose="020B0604020202020204" pitchFamily="34" charset="0"/>
              <a:cs typeface="Arial" panose="020B0604020202020204" pitchFamily="34" charset="0"/>
            </a:endParaRPr>
          </a:p>
          <a:p>
            <a:pPr defTabSz="609630" eaLnBrk="0" fontAlgn="base" hangingPunct="0">
              <a:spcBef>
                <a:spcPct val="0"/>
              </a:spcBef>
              <a:spcAft>
                <a:spcPct val="0"/>
              </a:spcAft>
            </a:pPr>
            <a:r>
              <a:rPr lang="en-GB" sz="1867" dirty="0">
                <a:solidFill>
                  <a:prstClr val="white">
                    <a:lumMod val="50000"/>
                  </a:prstClr>
                </a:solidFill>
                <a:latin typeface="Arial" panose="020B0604020202020204" pitchFamily="34" charset="0"/>
                <a:cs typeface="Arial" panose="020B0604020202020204" pitchFamily="34" charset="0"/>
              </a:rPr>
              <a:t>N of cycles</a:t>
            </a:r>
          </a:p>
          <a:p>
            <a:pPr defTabSz="609630" eaLnBrk="0" fontAlgn="base" hangingPunct="0">
              <a:spcBef>
                <a:spcPct val="0"/>
              </a:spcBef>
              <a:spcAft>
                <a:spcPct val="0"/>
              </a:spcAft>
            </a:pPr>
            <a:endParaRPr lang="en-GB" sz="1867" dirty="0">
              <a:solidFill>
                <a:prstClr val="white">
                  <a:lumMod val="50000"/>
                </a:prstClr>
              </a:solidFill>
              <a:latin typeface="Arial" panose="020B0604020202020204" pitchFamily="34" charset="0"/>
              <a:cs typeface="Arial" panose="020B0604020202020204" pitchFamily="34" charset="0"/>
            </a:endParaRPr>
          </a:p>
          <a:p>
            <a:pPr defTabSz="609630" eaLnBrk="0" fontAlgn="base" hangingPunct="0">
              <a:spcBef>
                <a:spcPct val="0"/>
              </a:spcBef>
              <a:spcAft>
                <a:spcPct val="0"/>
              </a:spcAft>
            </a:pPr>
            <a:r>
              <a:rPr lang="en-GB" sz="1600" dirty="0">
                <a:solidFill>
                  <a:prstClr val="white">
                    <a:lumMod val="50000"/>
                  </a:prstClr>
                </a:solidFill>
                <a:latin typeface="Arial" panose="020B0604020202020204" pitchFamily="34" charset="0"/>
                <a:cs typeface="Arial" panose="020B0604020202020204" pitchFamily="34" charset="0"/>
              </a:rPr>
              <a:t>Five wave periods</a:t>
            </a:r>
          </a:p>
          <a:p>
            <a:pPr defTabSz="609630" eaLnBrk="0" fontAlgn="base" hangingPunct="0">
              <a:spcBef>
                <a:spcPct val="0"/>
              </a:spcBef>
              <a:spcAft>
                <a:spcPct val="0"/>
              </a:spcAft>
            </a:pPr>
            <a:endParaRPr lang="en-GB" sz="1600" dirty="0">
              <a:solidFill>
                <a:prstClr val="white">
                  <a:lumMod val="50000"/>
                </a:prstClr>
              </a:solidFill>
              <a:latin typeface="Arial" panose="020B0604020202020204" pitchFamily="34" charset="0"/>
              <a:cs typeface="Arial" panose="020B0604020202020204" pitchFamily="34" charset="0"/>
            </a:endParaRPr>
          </a:p>
          <a:p>
            <a:pPr defTabSz="609630" eaLnBrk="0" fontAlgn="base" hangingPunct="0">
              <a:spcBef>
                <a:spcPct val="0"/>
              </a:spcBef>
              <a:spcAft>
                <a:spcPct val="0"/>
              </a:spcAft>
            </a:pPr>
            <a:r>
              <a:rPr lang="en-GB" sz="1600" dirty="0">
                <a:solidFill>
                  <a:prstClr val="white">
                    <a:lumMod val="50000"/>
                  </a:prstClr>
                </a:solidFill>
                <a:latin typeface="Arial" panose="020B0604020202020204" pitchFamily="34" charset="0"/>
                <a:cs typeface="Arial" panose="020B0604020202020204" pitchFamily="34" charset="0"/>
              </a:rPr>
              <a:t>  Three amplitudes</a:t>
            </a:r>
          </a:p>
          <a:p>
            <a:pPr defTabSz="609630" eaLnBrk="0" fontAlgn="base" hangingPunct="0">
              <a:spcBef>
                <a:spcPct val="0"/>
              </a:spcBef>
              <a:spcAft>
                <a:spcPct val="0"/>
              </a:spcAft>
            </a:pPr>
            <a:endParaRPr lang="en-GB" sz="1600" dirty="0">
              <a:solidFill>
                <a:prstClr val="white">
                  <a:lumMod val="50000"/>
                </a:prstClr>
              </a:solidFill>
              <a:latin typeface="Arial" panose="020B0604020202020204" pitchFamily="34" charset="0"/>
              <a:cs typeface="Arial" panose="020B0604020202020204" pitchFamily="34" charset="0"/>
            </a:endParaRPr>
          </a:p>
          <a:p>
            <a:pPr defTabSz="609630" eaLnBrk="0" fontAlgn="base" hangingPunct="0">
              <a:spcBef>
                <a:spcPct val="0"/>
              </a:spcBef>
              <a:spcAft>
                <a:spcPct val="0"/>
              </a:spcAft>
            </a:pPr>
            <a:endParaRPr lang="en-GB" sz="1600" dirty="0">
              <a:solidFill>
                <a:prstClr val="white">
                  <a:lumMod val="50000"/>
                </a:prstClr>
              </a:solidFill>
              <a:latin typeface="Arial" panose="020B0604020202020204" pitchFamily="34" charset="0"/>
              <a:cs typeface="Arial" panose="020B0604020202020204" pitchFamily="34" charset="0"/>
            </a:endParaRPr>
          </a:p>
          <a:p>
            <a:pPr defTabSz="609630" eaLnBrk="0" fontAlgn="base" hangingPunct="0">
              <a:spcBef>
                <a:spcPct val="0"/>
              </a:spcBef>
              <a:spcAft>
                <a:spcPct val="0"/>
              </a:spcAft>
            </a:pPr>
            <a:r>
              <a:rPr lang="en-GB" sz="1600" dirty="0">
                <a:solidFill>
                  <a:prstClr val="white">
                    <a:lumMod val="50000"/>
                  </a:prstClr>
                </a:solidFill>
                <a:latin typeface="Arial" panose="020B0604020202020204" pitchFamily="34" charset="0"/>
                <a:cs typeface="Arial" panose="020B0604020202020204" pitchFamily="34" charset="0"/>
              </a:rPr>
              <a:t>N of amplitude inflections</a:t>
            </a:r>
          </a:p>
          <a:p>
            <a:pPr defTabSz="609630" eaLnBrk="0" fontAlgn="base" hangingPunct="0">
              <a:spcBef>
                <a:spcPct val="0"/>
              </a:spcBef>
              <a:spcAft>
                <a:spcPct val="0"/>
              </a:spcAft>
            </a:pPr>
            <a:endParaRPr lang="en-GB" sz="1600" dirty="0">
              <a:solidFill>
                <a:prstClr val="white">
                  <a:lumMod val="50000"/>
                </a:prstClr>
              </a:solidFill>
              <a:latin typeface="Arial" panose="020B0604020202020204" pitchFamily="34" charset="0"/>
              <a:cs typeface="Arial" panose="020B0604020202020204" pitchFamily="34" charset="0"/>
            </a:endParaRPr>
          </a:p>
          <a:p>
            <a:pPr defTabSz="609630" eaLnBrk="0" fontAlgn="base" hangingPunct="0">
              <a:spcBef>
                <a:spcPct val="0"/>
              </a:spcBef>
              <a:spcAft>
                <a:spcPct val="0"/>
              </a:spcAft>
            </a:pPr>
            <a:r>
              <a:rPr lang="en-GB" sz="1600" dirty="0">
                <a:solidFill>
                  <a:prstClr val="white">
                    <a:lumMod val="50000"/>
                  </a:prstClr>
                </a:solidFill>
                <a:latin typeface="Arial" panose="020B0604020202020204" pitchFamily="34" charset="0"/>
                <a:cs typeface="Arial" panose="020B0604020202020204" pitchFamily="34" charset="0"/>
              </a:rPr>
              <a:t>Period range</a:t>
            </a:r>
          </a:p>
          <a:p>
            <a:pPr defTabSz="609630" eaLnBrk="0" fontAlgn="base" hangingPunct="0">
              <a:spcBef>
                <a:spcPct val="0"/>
              </a:spcBef>
              <a:spcAft>
                <a:spcPct val="0"/>
              </a:spcAft>
            </a:pPr>
            <a:endParaRPr lang="en-GB" sz="1600" dirty="0">
              <a:solidFill>
                <a:prstClr val="white">
                  <a:lumMod val="50000"/>
                </a:prstClr>
              </a:solidFill>
              <a:latin typeface="Arial" panose="020B0604020202020204" pitchFamily="34" charset="0"/>
              <a:cs typeface="Arial" panose="020B0604020202020204" pitchFamily="34" charset="0"/>
            </a:endParaRPr>
          </a:p>
          <a:p>
            <a:pPr defTabSz="609630" eaLnBrk="0" fontAlgn="base" hangingPunct="0">
              <a:spcBef>
                <a:spcPct val="0"/>
              </a:spcBef>
              <a:spcAft>
                <a:spcPct val="0"/>
              </a:spcAft>
            </a:pPr>
            <a:r>
              <a:rPr lang="en-GB" sz="1600" dirty="0">
                <a:solidFill>
                  <a:prstClr val="white">
                    <a:lumMod val="50000"/>
                  </a:prstClr>
                </a:solidFill>
                <a:latin typeface="Arial" panose="020B0604020202020204" pitchFamily="34" charset="0"/>
                <a:cs typeface="Arial" panose="020B0604020202020204" pitchFamily="34" charset="0"/>
              </a:rPr>
              <a:t>+ time of click</a:t>
            </a:r>
            <a:endParaRPr lang="en-GB" sz="1333" dirty="0">
              <a:solidFill>
                <a:prstClr val="white">
                  <a:lumMod val="50000"/>
                </a:prstClr>
              </a:solidFill>
              <a:latin typeface="Arial" panose="020B0604020202020204" pitchFamily="34" charset="0"/>
              <a:cs typeface="Arial" panose="020B0604020202020204" pitchFamily="34" charset="0"/>
            </a:endParaRPr>
          </a:p>
        </p:txBody>
      </p:sp>
      <p:cxnSp>
        <p:nvCxnSpPr>
          <p:cNvPr id="22" name="Straight Arrow Connector 21">
            <a:extLst>
              <a:ext uri="{FF2B5EF4-FFF2-40B4-BE49-F238E27FC236}">
                <a16:creationId xmlns:a16="http://schemas.microsoft.com/office/drawing/2014/main" id="{363AF9CF-E4AE-4B4A-9689-F000C8789C7B}"/>
              </a:ext>
            </a:extLst>
          </p:cNvPr>
          <p:cNvCxnSpPr>
            <a:cxnSpLocks/>
          </p:cNvCxnSpPr>
          <p:nvPr/>
        </p:nvCxnSpPr>
        <p:spPr>
          <a:xfrm flipH="1">
            <a:off x="9810173" y="3813043"/>
            <a:ext cx="8903" cy="624069"/>
          </a:xfrm>
          <a:prstGeom prst="straightConnector1">
            <a:avLst/>
          </a:prstGeom>
          <a:ln w="4762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A747A293-D16A-4204-8B73-52BD92DC7106}"/>
              </a:ext>
            </a:extLst>
          </p:cNvPr>
          <p:cNvSpPr>
            <a:spLocks noGrp="1"/>
          </p:cNvSpPr>
          <p:nvPr>
            <p:ph idx="1"/>
          </p:nvPr>
        </p:nvSpPr>
        <p:spPr>
          <a:xfrm>
            <a:off x="513204" y="404664"/>
            <a:ext cx="10479341" cy="429357"/>
          </a:xfrm>
        </p:spPr>
        <p:txBody>
          <a:bodyPr vert="horz" lIns="91440" tIns="45720" rIns="91440" bIns="45720" rtlCol="0" anchor="t">
            <a:normAutofit/>
          </a:bodyPr>
          <a:lstStyle/>
          <a:p>
            <a:pPr marL="0" indent="0">
              <a:spcBef>
                <a:spcPts val="400"/>
              </a:spcBef>
              <a:buNone/>
            </a:pPr>
            <a:r>
              <a:rPr lang="en-GB" sz="2100" dirty="0">
                <a:latin typeface="Arial"/>
                <a:cs typeface="Arial"/>
              </a:rPr>
              <a:t> … and up-sampled in the sea to 4 million samples per second. This gives:</a:t>
            </a:r>
          </a:p>
        </p:txBody>
      </p:sp>
      <p:sp>
        <p:nvSpPr>
          <p:cNvPr id="2" name="TextBox 1">
            <a:extLst>
              <a:ext uri="{FF2B5EF4-FFF2-40B4-BE49-F238E27FC236}">
                <a16:creationId xmlns:a16="http://schemas.microsoft.com/office/drawing/2014/main" id="{0BAB676B-BB9F-4D6C-B386-B6FEBACCCF19}"/>
              </a:ext>
            </a:extLst>
          </p:cNvPr>
          <p:cNvSpPr txBox="1"/>
          <p:nvPr/>
        </p:nvSpPr>
        <p:spPr>
          <a:xfrm>
            <a:off x="475250" y="2084851"/>
            <a:ext cx="1536171" cy="830997"/>
          </a:xfrm>
          <a:prstGeom prst="rect">
            <a:avLst/>
          </a:prstGeom>
          <a:noFill/>
        </p:spPr>
        <p:txBody>
          <a:bodyPr wrap="square" rtlCol="0">
            <a:spAutoFit/>
          </a:bodyPr>
          <a:lstStyle/>
          <a:p>
            <a:pPr defTabSz="609630" eaLnBrk="0" fontAlgn="base" hangingPunct="0">
              <a:spcBef>
                <a:spcPct val="0"/>
              </a:spcBef>
              <a:spcAft>
                <a:spcPct val="0"/>
              </a:spcAft>
            </a:pPr>
            <a:r>
              <a:rPr lang="en-GB" sz="1600" dirty="0">
                <a:solidFill>
                  <a:prstClr val="black"/>
                </a:solidFill>
                <a:latin typeface="Arial" panose="020B0604020202020204" pitchFamily="34" charset="0"/>
                <a:cs typeface="Arial" panose="020B0604020202020204" pitchFamily="34" charset="0"/>
              </a:rPr>
              <a:t>      new </a:t>
            </a:r>
          </a:p>
          <a:p>
            <a:pPr defTabSz="609630" eaLnBrk="0" fontAlgn="base" hangingPunct="0">
              <a:spcBef>
                <a:spcPct val="0"/>
              </a:spcBef>
              <a:spcAft>
                <a:spcPct val="0"/>
              </a:spcAft>
            </a:pPr>
            <a:r>
              <a:rPr lang="en-GB" sz="1600" dirty="0">
                <a:solidFill>
                  <a:prstClr val="black"/>
                </a:solidFill>
                <a:latin typeface="Arial" panose="020B0604020202020204" pitchFamily="34" charset="0"/>
                <a:cs typeface="Arial" panose="020B0604020202020204" pitchFamily="34" charset="0"/>
              </a:rPr>
              <a:t>more accurate peak positions</a:t>
            </a:r>
          </a:p>
        </p:txBody>
      </p:sp>
      <p:sp>
        <p:nvSpPr>
          <p:cNvPr id="27" name="Diamond 26">
            <a:extLst>
              <a:ext uri="{FF2B5EF4-FFF2-40B4-BE49-F238E27FC236}">
                <a16:creationId xmlns:a16="http://schemas.microsoft.com/office/drawing/2014/main" id="{37DDCEF3-0B0A-4990-9DAF-6D368C68999C}"/>
              </a:ext>
            </a:extLst>
          </p:cNvPr>
          <p:cNvSpPr/>
          <p:nvPr/>
        </p:nvSpPr>
        <p:spPr>
          <a:xfrm>
            <a:off x="619266" y="2228867"/>
            <a:ext cx="96011" cy="96011"/>
          </a:xfrm>
          <a:prstGeom prst="diamond">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eaLnBrk="0" fontAlgn="base" hangingPunct="0">
              <a:spcBef>
                <a:spcPct val="0"/>
              </a:spcBef>
              <a:spcAft>
                <a:spcPct val="0"/>
              </a:spcAft>
            </a:pPr>
            <a:endParaRPr lang="en-GB" sz="4404" b="1">
              <a:solidFill>
                <a:prstClr val="white"/>
              </a:solidFill>
              <a:latin typeface="Calibri"/>
            </a:endParaRPr>
          </a:p>
        </p:txBody>
      </p:sp>
      <p:sp>
        <p:nvSpPr>
          <p:cNvPr id="30" name="TextBox 29">
            <a:extLst>
              <a:ext uri="{FF2B5EF4-FFF2-40B4-BE49-F238E27FC236}">
                <a16:creationId xmlns:a16="http://schemas.microsoft.com/office/drawing/2014/main" id="{C9F4DB31-F521-4640-B0D7-5AD7D221B1AD}"/>
              </a:ext>
            </a:extLst>
          </p:cNvPr>
          <p:cNvSpPr txBox="1"/>
          <p:nvPr/>
        </p:nvSpPr>
        <p:spPr>
          <a:xfrm>
            <a:off x="4079776" y="1287361"/>
            <a:ext cx="1536171" cy="297454"/>
          </a:xfrm>
          <a:prstGeom prst="rect">
            <a:avLst/>
          </a:prstGeom>
          <a:noFill/>
        </p:spPr>
        <p:txBody>
          <a:bodyPr wrap="square" rtlCol="0">
            <a:spAutoFit/>
          </a:bodyPr>
          <a:lstStyle/>
          <a:p>
            <a:pPr defTabSz="609630" eaLnBrk="0" fontAlgn="base" hangingPunct="0">
              <a:spcBef>
                <a:spcPct val="0"/>
              </a:spcBef>
              <a:spcAft>
                <a:spcPct val="0"/>
              </a:spcAft>
            </a:pPr>
            <a:r>
              <a:rPr lang="en-GB" sz="1333" dirty="0">
                <a:solidFill>
                  <a:prstClr val="black"/>
                </a:solidFill>
                <a:latin typeface="Arial" panose="020B0604020202020204" pitchFamily="34" charset="0"/>
                <a:cs typeface="Arial" panose="020B0604020202020204" pitchFamily="34" charset="0"/>
              </a:rPr>
              <a:t>wave periods</a:t>
            </a:r>
          </a:p>
        </p:txBody>
      </p:sp>
      <p:sp>
        <p:nvSpPr>
          <p:cNvPr id="10" name="TextBox 9">
            <a:extLst>
              <a:ext uri="{FF2B5EF4-FFF2-40B4-BE49-F238E27FC236}">
                <a16:creationId xmlns:a16="http://schemas.microsoft.com/office/drawing/2014/main" id="{A41A63C8-03F3-4ED6-B513-5A8D2A952E72}"/>
              </a:ext>
            </a:extLst>
          </p:cNvPr>
          <p:cNvSpPr txBox="1"/>
          <p:nvPr/>
        </p:nvSpPr>
        <p:spPr>
          <a:xfrm>
            <a:off x="1103446" y="6549347"/>
            <a:ext cx="569387" cy="770083"/>
          </a:xfrm>
          <a:prstGeom prst="rect">
            <a:avLst/>
          </a:prstGeom>
          <a:noFill/>
        </p:spPr>
        <p:txBody>
          <a:bodyPr wrap="none" rtlCol="0">
            <a:spAutoFit/>
          </a:bodyPr>
          <a:lstStyle/>
          <a:p>
            <a:pPr defTabSz="609630" eaLnBrk="0" fontAlgn="base" hangingPunct="0">
              <a:spcBef>
                <a:spcPct val="0"/>
              </a:spcBef>
              <a:spcAft>
                <a:spcPct val="0"/>
              </a:spcAft>
            </a:pPr>
            <a:r>
              <a:rPr lang="en-GB" sz="4404" b="1" dirty="0">
                <a:solidFill>
                  <a:prstClr val="black"/>
                </a:solidFill>
                <a:latin typeface="Calibri" pitchFamily="34" charset="0"/>
              </a:rPr>
              <a:t>   </a:t>
            </a:r>
          </a:p>
        </p:txBody>
      </p:sp>
      <p:sp>
        <p:nvSpPr>
          <p:cNvPr id="23" name="TextBox 22">
            <a:extLst>
              <a:ext uri="{FF2B5EF4-FFF2-40B4-BE49-F238E27FC236}">
                <a16:creationId xmlns:a16="http://schemas.microsoft.com/office/drawing/2014/main" id="{C843B561-E070-4D3E-8A96-C4BC35431BBF}"/>
              </a:ext>
            </a:extLst>
          </p:cNvPr>
          <p:cNvSpPr txBox="1"/>
          <p:nvPr/>
        </p:nvSpPr>
        <p:spPr>
          <a:xfrm>
            <a:off x="284073" y="6361761"/>
            <a:ext cx="10895483" cy="338554"/>
          </a:xfrm>
          <a:prstGeom prst="rect">
            <a:avLst/>
          </a:prstGeom>
          <a:noFill/>
        </p:spPr>
        <p:txBody>
          <a:bodyPr wrap="none" rtlCol="0">
            <a:spAutoFit/>
          </a:bodyPr>
          <a:lstStyle/>
          <a:p>
            <a:pPr defTabSz="609630" eaLnBrk="0" fontAlgn="base" hangingPunct="0">
              <a:spcBef>
                <a:spcPct val="0"/>
              </a:spcBef>
              <a:spcAft>
                <a:spcPct val="0"/>
              </a:spcAft>
            </a:pPr>
            <a:r>
              <a:rPr lang="en-GB" sz="1600" dirty="0">
                <a:solidFill>
                  <a:prstClr val="black"/>
                </a:solidFill>
                <a:latin typeface="Arial" panose="020B0604020202020204" pitchFamily="34" charset="0"/>
                <a:cs typeface="Arial" panose="020B0604020202020204" pitchFamily="34" charset="0"/>
              </a:rPr>
              <a:t>U</a:t>
            </a:r>
            <a:r>
              <a:rPr lang="en-GB" sz="1600" dirty="0">
                <a:solidFill>
                  <a:prstClr val="black"/>
                </a:solidFill>
                <a:latin typeface="Calibri" pitchFamily="34" charset="0"/>
              </a:rPr>
              <a:t>psampling and low-pass filtering has corrected the wave number of the loudest cycle, and the number of amplitude inflections</a:t>
            </a:r>
            <a:r>
              <a:rPr lang="en-GB" sz="1600"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211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578BAA5-4D09-48AC-A644-6171D8B939D3}"/>
              </a:ext>
            </a:extLst>
          </p:cNvPr>
          <p:cNvSpPr/>
          <p:nvPr/>
        </p:nvSpPr>
        <p:spPr>
          <a:xfrm>
            <a:off x="9312358" y="788707"/>
            <a:ext cx="2644505" cy="40324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eaLnBrk="0" fontAlgn="base" hangingPunct="0">
              <a:spcBef>
                <a:spcPct val="0"/>
              </a:spcBef>
              <a:spcAft>
                <a:spcPct val="0"/>
              </a:spcAft>
            </a:pPr>
            <a:endParaRPr lang="en-GB" sz="4404" b="1">
              <a:solidFill>
                <a:prstClr val="white"/>
              </a:solidFill>
              <a:latin typeface="Calibri"/>
            </a:endParaRPr>
          </a:p>
        </p:txBody>
      </p:sp>
      <p:cxnSp>
        <p:nvCxnSpPr>
          <p:cNvPr id="8" name="Straight Arrow Connector 7">
            <a:extLst>
              <a:ext uri="{FF2B5EF4-FFF2-40B4-BE49-F238E27FC236}">
                <a16:creationId xmlns:a16="http://schemas.microsoft.com/office/drawing/2014/main" id="{8B66FC3F-8D40-4455-BBFB-667A2D458DC5}"/>
              </a:ext>
            </a:extLst>
          </p:cNvPr>
          <p:cNvCxnSpPr>
            <a:cxnSpLocks/>
          </p:cNvCxnSpPr>
          <p:nvPr/>
        </p:nvCxnSpPr>
        <p:spPr>
          <a:xfrm>
            <a:off x="4799856" y="1604797"/>
            <a:ext cx="0" cy="3799595"/>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0BE8AE7-BE2D-407F-9910-1B4803888318}"/>
              </a:ext>
            </a:extLst>
          </p:cNvPr>
          <p:cNvSpPr txBox="1"/>
          <p:nvPr/>
        </p:nvSpPr>
        <p:spPr>
          <a:xfrm>
            <a:off x="1600201" y="6354679"/>
            <a:ext cx="9497972" cy="338554"/>
          </a:xfrm>
          <a:prstGeom prst="rect">
            <a:avLst/>
          </a:prstGeom>
          <a:noFill/>
        </p:spPr>
        <p:txBody>
          <a:bodyPr wrap="square" rtlCol="0">
            <a:spAutoFit/>
          </a:bodyPr>
          <a:lstStyle/>
          <a:p>
            <a:pPr defTabSz="609630" eaLnBrk="0" fontAlgn="base" hangingPunct="0">
              <a:spcBef>
                <a:spcPct val="0"/>
              </a:spcBef>
              <a:spcAft>
                <a:spcPct val="0"/>
              </a:spcAft>
            </a:pPr>
            <a:r>
              <a:rPr lang="en-GB" sz="1600" b="1" dirty="0">
                <a:solidFill>
                  <a:prstClr val="black"/>
                </a:solidFill>
                <a:latin typeface="Arial" panose="020B0604020202020204" pitchFamily="34" charset="0"/>
                <a:cs typeface="Arial" panose="020B0604020202020204" pitchFamily="34" charset="0"/>
              </a:rPr>
              <a:t>NBHF clicks are downsweeps          </a:t>
            </a:r>
            <a:r>
              <a:rPr lang="en-GB" sz="1600" i="1" dirty="0">
                <a:solidFill>
                  <a:prstClr val="black"/>
                </a:solidFill>
                <a:latin typeface="Arial" panose="020B0604020202020204" pitchFamily="34" charset="0"/>
                <a:cs typeface="Arial" panose="020B0604020202020204" pitchFamily="34" charset="0"/>
              </a:rPr>
              <a:t>Kogia  </a:t>
            </a:r>
            <a:r>
              <a:rPr lang="en-GB" sz="1600" dirty="0">
                <a:solidFill>
                  <a:prstClr val="black"/>
                </a:solidFill>
                <a:latin typeface="Arial" panose="020B0604020202020204" pitchFamily="34" charset="0"/>
                <a:cs typeface="Arial" panose="020B0604020202020204" pitchFamily="34" charset="0"/>
              </a:rPr>
              <a:t>is acoustically different from other NBHF species</a:t>
            </a:r>
          </a:p>
        </p:txBody>
      </p:sp>
      <p:sp>
        <p:nvSpPr>
          <p:cNvPr id="12" name="TextBox 11">
            <a:extLst>
              <a:ext uri="{FF2B5EF4-FFF2-40B4-BE49-F238E27FC236}">
                <a16:creationId xmlns:a16="http://schemas.microsoft.com/office/drawing/2014/main" id="{75C0C82B-9A8D-4EAC-9F93-1A25F0EE72C6}"/>
              </a:ext>
            </a:extLst>
          </p:cNvPr>
          <p:cNvSpPr txBox="1"/>
          <p:nvPr/>
        </p:nvSpPr>
        <p:spPr>
          <a:xfrm>
            <a:off x="4304955" y="1379095"/>
            <a:ext cx="1047082" cy="256545"/>
          </a:xfrm>
          <a:prstGeom prst="rect">
            <a:avLst/>
          </a:prstGeom>
          <a:noFill/>
        </p:spPr>
        <p:txBody>
          <a:bodyPr wrap="none" rtlCol="0">
            <a:spAutoFit/>
          </a:bodyPr>
          <a:lstStyle/>
          <a:p>
            <a:pPr defTabSz="609630" eaLnBrk="0" fontAlgn="base" hangingPunct="0">
              <a:spcBef>
                <a:spcPct val="0"/>
              </a:spcBef>
              <a:spcAft>
                <a:spcPct val="0"/>
              </a:spcAft>
            </a:pPr>
            <a:r>
              <a:rPr lang="en-GB" sz="1067" b="1" dirty="0">
                <a:solidFill>
                  <a:prstClr val="white">
                    <a:lumMod val="65000"/>
                  </a:prstClr>
                </a:solidFill>
                <a:latin typeface="Arial" panose="020B0604020202020204" pitchFamily="34" charset="0"/>
                <a:cs typeface="Arial" panose="020B0604020202020204" pitchFamily="34" charset="0"/>
              </a:rPr>
              <a:t>loudest cycle</a:t>
            </a:r>
          </a:p>
        </p:txBody>
      </p:sp>
      <p:pic>
        <p:nvPicPr>
          <p:cNvPr id="7" name="Picture 6">
            <a:extLst>
              <a:ext uri="{FF2B5EF4-FFF2-40B4-BE49-F238E27FC236}">
                <a16:creationId xmlns:a16="http://schemas.microsoft.com/office/drawing/2014/main" id="{69AE4892-0C78-48D5-9C50-C180586D216D}"/>
              </a:ext>
            </a:extLst>
          </p:cNvPr>
          <p:cNvPicPr>
            <a:picLocks noChangeAspect="1"/>
          </p:cNvPicPr>
          <p:nvPr/>
        </p:nvPicPr>
        <p:blipFill>
          <a:blip r:embed="rId2"/>
          <a:stretch>
            <a:fillRect/>
          </a:stretch>
        </p:blipFill>
        <p:spPr>
          <a:xfrm>
            <a:off x="3311691" y="5404393"/>
            <a:ext cx="3600400" cy="881387"/>
          </a:xfrm>
          <a:prstGeom prst="rect">
            <a:avLst/>
          </a:prstGeom>
        </p:spPr>
      </p:pic>
      <p:graphicFrame>
        <p:nvGraphicFramePr>
          <p:cNvPr id="9" name="Chart 8">
            <a:extLst>
              <a:ext uri="{FF2B5EF4-FFF2-40B4-BE49-F238E27FC236}">
                <a16:creationId xmlns:a16="http://schemas.microsoft.com/office/drawing/2014/main" id="{062EA819-BE49-435D-A4D7-69757CF9ADD4}"/>
              </a:ext>
            </a:extLst>
          </p:cNvPr>
          <p:cNvGraphicFramePr>
            <a:graphicFrameLocks/>
          </p:cNvGraphicFramePr>
          <p:nvPr>
            <p:extLst>
              <p:ext uri="{D42A27DB-BD31-4B8C-83A1-F6EECF244321}">
                <p14:modId xmlns:p14="http://schemas.microsoft.com/office/powerpoint/2010/main" val="410566884"/>
              </p:ext>
            </p:extLst>
          </p:nvPr>
        </p:nvGraphicFramePr>
        <p:xfrm>
          <a:off x="2783633" y="1076739"/>
          <a:ext cx="6528724" cy="4349058"/>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C7980BCC-E214-46D2-9C9A-8806717949EC}"/>
              </a:ext>
            </a:extLst>
          </p:cNvPr>
          <p:cNvSpPr txBox="1"/>
          <p:nvPr/>
        </p:nvSpPr>
        <p:spPr>
          <a:xfrm>
            <a:off x="2399590" y="3318813"/>
            <a:ext cx="537327" cy="379656"/>
          </a:xfrm>
          <a:prstGeom prst="rect">
            <a:avLst/>
          </a:prstGeom>
          <a:noFill/>
        </p:spPr>
        <p:txBody>
          <a:bodyPr wrap="none" rtlCol="0">
            <a:spAutoFit/>
          </a:bodyPr>
          <a:lstStyle/>
          <a:p>
            <a:pPr defTabSz="609630" eaLnBrk="0" fontAlgn="base" hangingPunct="0">
              <a:spcBef>
                <a:spcPct val="0"/>
              </a:spcBef>
              <a:spcAft>
                <a:spcPct val="0"/>
              </a:spcAft>
            </a:pPr>
            <a:r>
              <a:rPr lang="en-GB" sz="1867" dirty="0">
                <a:solidFill>
                  <a:prstClr val="black"/>
                </a:solidFill>
                <a:latin typeface="Calibri" pitchFamily="34" charset="0"/>
              </a:rPr>
              <a:t>kHz</a:t>
            </a:r>
          </a:p>
        </p:txBody>
      </p:sp>
      <p:pic>
        <p:nvPicPr>
          <p:cNvPr id="3" name="Picture 2">
            <a:extLst>
              <a:ext uri="{FF2B5EF4-FFF2-40B4-BE49-F238E27FC236}">
                <a16:creationId xmlns:a16="http://schemas.microsoft.com/office/drawing/2014/main" id="{DC64C015-D182-44C6-8C36-E43E7286F5B8}"/>
              </a:ext>
            </a:extLst>
          </p:cNvPr>
          <p:cNvPicPr>
            <a:picLocks noChangeAspect="1"/>
          </p:cNvPicPr>
          <p:nvPr/>
        </p:nvPicPr>
        <p:blipFill>
          <a:blip r:embed="rId4"/>
          <a:stretch>
            <a:fillRect/>
          </a:stretch>
        </p:blipFill>
        <p:spPr>
          <a:xfrm>
            <a:off x="9408368" y="4140360"/>
            <a:ext cx="2541677" cy="630203"/>
          </a:xfrm>
          <a:prstGeom prst="rect">
            <a:avLst/>
          </a:prstGeom>
        </p:spPr>
      </p:pic>
      <p:pic>
        <p:nvPicPr>
          <p:cNvPr id="5" name="Picture 4">
            <a:extLst>
              <a:ext uri="{FF2B5EF4-FFF2-40B4-BE49-F238E27FC236}">
                <a16:creationId xmlns:a16="http://schemas.microsoft.com/office/drawing/2014/main" id="{A44E634A-B781-43BA-A8B0-9BBA531A0DFE}"/>
              </a:ext>
            </a:extLst>
          </p:cNvPr>
          <p:cNvPicPr>
            <a:picLocks noChangeAspect="1"/>
          </p:cNvPicPr>
          <p:nvPr/>
        </p:nvPicPr>
        <p:blipFill>
          <a:blip r:embed="rId5"/>
          <a:stretch>
            <a:fillRect/>
          </a:stretch>
        </p:blipFill>
        <p:spPr>
          <a:xfrm>
            <a:off x="9818106" y="812335"/>
            <a:ext cx="2116447" cy="683995"/>
          </a:xfrm>
          <a:prstGeom prst="rect">
            <a:avLst/>
          </a:prstGeom>
        </p:spPr>
      </p:pic>
      <p:pic>
        <p:nvPicPr>
          <p:cNvPr id="6" name="Picture 5">
            <a:extLst>
              <a:ext uri="{FF2B5EF4-FFF2-40B4-BE49-F238E27FC236}">
                <a16:creationId xmlns:a16="http://schemas.microsoft.com/office/drawing/2014/main" id="{B8C3C20F-84BD-407A-96DA-901A07E3EA1E}"/>
              </a:ext>
            </a:extLst>
          </p:cNvPr>
          <p:cNvPicPr>
            <a:picLocks noChangeAspect="1"/>
          </p:cNvPicPr>
          <p:nvPr/>
        </p:nvPicPr>
        <p:blipFill>
          <a:blip r:embed="rId6"/>
          <a:stretch>
            <a:fillRect/>
          </a:stretch>
        </p:blipFill>
        <p:spPr>
          <a:xfrm>
            <a:off x="9722562" y="2935009"/>
            <a:ext cx="2234301" cy="732617"/>
          </a:xfrm>
          <a:prstGeom prst="rect">
            <a:avLst/>
          </a:prstGeom>
        </p:spPr>
      </p:pic>
      <p:pic>
        <p:nvPicPr>
          <p:cNvPr id="10" name="Picture 9">
            <a:extLst>
              <a:ext uri="{FF2B5EF4-FFF2-40B4-BE49-F238E27FC236}">
                <a16:creationId xmlns:a16="http://schemas.microsoft.com/office/drawing/2014/main" id="{AC869DFE-8496-47BB-91B5-6B092CDB0F25}"/>
              </a:ext>
            </a:extLst>
          </p:cNvPr>
          <p:cNvPicPr>
            <a:picLocks noChangeAspect="1"/>
          </p:cNvPicPr>
          <p:nvPr/>
        </p:nvPicPr>
        <p:blipFill>
          <a:blip r:embed="rId7"/>
          <a:stretch>
            <a:fillRect/>
          </a:stretch>
        </p:blipFill>
        <p:spPr>
          <a:xfrm>
            <a:off x="9682098" y="2147884"/>
            <a:ext cx="2260087" cy="820494"/>
          </a:xfrm>
          <a:prstGeom prst="rect">
            <a:avLst/>
          </a:prstGeom>
        </p:spPr>
      </p:pic>
      <p:pic>
        <p:nvPicPr>
          <p:cNvPr id="13" name="Picture 12">
            <a:extLst>
              <a:ext uri="{FF2B5EF4-FFF2-40B4-BE49-F238E27FC236}">
                <a16:creationId xmlns:a16="http://schemas.microsoft.com/office/drawing/2014/main" id="{D7E6BB78-2574-4C59-819C-C76B34A38AAF}"/>
              </a:ext>
            </a:extLst>
          </p:cNvPr>
          <p:cNvPicPr>
            <a:picLocks noChangeAspect="1"/>
          </p:cNvPicPr>
          <p:nvPr/>
        </p:nvPicPr>
        <p:blipFill>
          <a:blip r:embed="rId8"/>
          <a:stretch>
            <a:fillRect/>
          </a:stretch>
        </p:blipFill>
        <p:spPr>
          <a:xfrm>
            <a:off x="9816305" y="1473024"/>
            <a:ext cx="2116447" cy="674860"/>
          </a:xfrm>
          <a:prstGeom prst="rect">
            <a:avLst/>
          </a:prstGeom>
        </p:spPr>
      </p:pic>
      <p:pic>
        <p:nvPicPr>
          <p:cNvPr id="14" name="chart">
            <a:extLst>
              <a:ext uri="{FF2B5EF4-FFF2-40B4-BE49-F238E27FC236}">
                <a16:creationId xmlns:a16="http://schemas.microsoft.com/office/drawing/2014/main" id="{6B56A4DE-C52E-4955-B688-D7B467563547}"/>
              </a:ext>
            </a:extLst>
          </p:cNvPr>
          <p:cNvPicPr>
            <a:picLocks noChangeAspect="1"/>
          </p:cNvPicPr>
          <p:nvPr/>
        </p:nvPicPr>
        <p:blipFill>
          <a:blip r:embed="rId9"/>
          <a:stretch>
            <a:fillRect/>
          </a:stretch>
        </p:blipFill>
        <p:spPr>
          <a:xfrm>
            <a:off x="9846089" y="3624813"/>
            <a:ext cx="2110775" cy="524267"/>
          </a:xfrm>
          <a:prstGeom prst="rect">
            <a:avLst/>
          </a:prstGeom>
        </p:spPr>
      </p:pic>
      <p:cxnSp>
        <p:nvCxnSpPr>
          <p:cNvPr id="16" name="Straight Connector 15">
            <a:extLst>
              <a:ext uri="{FF2B5EF4-FFF2-40B4-BE49-F238E27FC236}">
                <a16:creationId xmlns:a16="http://schemas.microsoft.com/office/drawing/2014/main" id="{8BA815C7-4153-4845-A826-663154C0A458}"/>
              </a:ext>
            </a:extLst>
          </p:cNvPr>
          <p:cNvCxnSpPr>
            <a:cxnSpLocks/>
          </p:cNvCxnSpPr>
          <p:nvPr/>
        </p:nvCxnSpPr>
        <p:spPr>
          <a:xfrm flipV="1">
            <a:off x="8013246" y="1299271"/>
            <a:ext cx="1681381" cy="798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E39E84-68CA-4398-8BB0-97763329708F}"/>
              </a:ext>
            </a:extLst>
          </p:cNvPr>
          <p:cNvCxnSpPr>
            <a:cxnSpLocks/>
          </p:cNvCxnSpPr>
          <p:nvPr/>
        </p:nvCxnSpPr>
        <p:spPr>
          <a:xfrm flipH="1">
            <a:off x="8241846" y="1908991"/>
            <a:ext cx="1525863" cy="55328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BE19BF4-BF89-4849-A66C-D26FBFB1D172}"/>
              </a:ext>
            </a:extLst>
          </p:cNvPr>
          <p:cNvCxnSpPr/>
          <p:nvPr/>
        </p:nvCxnSpPr>
        <p:spPr>
          <a:xfrm flipH="1">
            <a:off x="8418526" y="2699483"/>
            <a:ext cx="1155951" cy="3463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C49DFEE-F32A-46F7-91F4-C4022237A977}"/>
              </a:ext>
            </a:extLst>
          </p:cNvPr>
          <p:cNvCxnSpPr>
            <a:cxnSpLocks/>
          </p:cNvCxnSpPr>
          <p:nvPr/>
        </p:nvCxnSpPr>
        <p:spPr>
          <a:xfrm flipH="1">
            <a:off x="9071555" y="3380743"/>
            <a:ext cx="502923" cy="1378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D057228-F77B-4AE4-AA99-B097B3FC9EF2}"/>
              </a:ext>
            </a:extLst>
          </p:cNvPr>
          <p:cNvCxnSpPr>
            <a:cxnSpLocks/>
          </p:cNvCxnSpPr>
          <p:nvPr/>
        </p:nvCxnSpPr>
        <p:spPr>
          <a:xfrm flipH="1">
            <a:off x="8625568" y="3933857"/>
            <a:ext cx="1061929" cy="279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432FF1F-EBBC-42C7-8126-E393E72BE62E}"/>
              </a:ext>
            </a:extLst>
          </p:cNvPr>
          <p:cNvCxnSpPr>
            <a:cxnSpLocks/>
          </p:cNvCxnSpPr>
          <p:nvPr/>
        </p:nvCxnSpPr>
        <p:spPr>
          <a:xfrm flipV="1">
            <a:off x="8062232" y="4453014"/>
            <a:ext cx="1596972" cy="420083"/>
          </a:xfrm>
          <a:prstGeom prst="line">
            <a:avLst/>
          </a:prstGeom>
        </p:spPr>
        <p:style>
          <a:lnRef idx="1">
            <a:schemeClr val="accent1"/>
          </a:lnRef>
          <a:fillRef idx="0">
            <a:schemeClr val="accent1"/>
          </a:fillRef>
          <a:effectRef idx="0">
            <a:schemeClr val="accent1"/>
          </a:effectRef>
          <a:fontRef idx="minor">
            <a:schemeClr val="tx1"/>
          </a:fontRef>
        </p:style>
      </p:cxnSp>
      <p:sp>
        <p:nvSpPr>
          <p:cNvPr id="28" name="Title 27">
            <a:extLst>
              <a:ext uri="{FF2B5EF4-FFF2-40B4-BE49-F238E27FC236}">
                <a16:creationId xmlns:a16="http://schemas.microsoft.com/office/drawing/2014/main" id="{F824F4F6-57E2-4614-80A7-790C32F2B344}"/>
              </a:ext>
            </a:extLst>
          </p:cNvPr>
          <p:cNvSpPr>
            <a:spLocks noGrp="1"/>
          </p:cNvSpPr>
          <p:nvPr>
            <p:ph type="title"/>
          </p:nvPr>
        </p:nvSpPr>
        <p:spPr>
          <a:xfrm>
            <a:off x="461573" y="209830"/>
            <a:ext cx="10973593" cy="674860"/>
          </a:xfrm>
        </p:spPr>
        <p:txBody>
          <a:bodyPr>
            <a:noAutofit/>
          </a:bodyPr>
          <a:lstStyle/>
          <a:p>
            <a:pPr algn="l"/>
            <a:r>
              <a:rPr lang="en-GB" sz="1800" b="0" dirty="0"/>
              <a:t>More detail is captured from some selected clicks. </a:t>
            </a:r>
            <a:br>
              <a:rPr lang="en-GB" sz="1800" b="0" dirty="0"/>
            </a:br>
            <a:r>
              <a:rPr lang="en-GB" sz="1800" b="0" dirty="0"/>
              <a:t>The short sampling interval reveals previously unknown acoustic features:</a:t>
            </a:r>
          </a:p>
        </p:txBody>
      </p:sp>
    </p:spTree>
    <p:extLst>
      <p:ext uri="{BB962C8B-B14F-4D97-AF65-F5344CB8AC3E}">
        <p14:creationId xmlns:p14="http://schemas.microsoft.com/office/powerpoint/2010/main" val="33996107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c0a2341-30f1-4c7a-b720-9c885867b596" xsi:nil="true"/>
    <TaxKeywordTaxHTField xmlns="4c0a2341-30f1-4c7a-b720-9c885867b596">
      <Terms xmlns="http://schemas.microsoft.com/office/infopath/2007/PartnerControls"/>
    </TaxKeywordTaxHTField>
    <n27b5f0f980b4fd58898cd625918b481 xmlns="4c0a2341-30f1-4c7a-b720-9c885867b596">
      <Terms xmlns="http://schemas.microsoft.com/office/infopath/2007/PartnerControls"/>
    </n27b5f0f980b4fd58898cd625918b481>
    <lcf76f155ced4ddcb4097134ff3c332f xmlns="a2824c48-80ac-4368-b62d-2297cbced6d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E6968E2A0B6A74BAC5B41CF8BA910AA" ma:contentTypeVersion="22" ma:contentTypeDescription="Create a new document." ma:contentTypeScope="" ma:versionID="9f1584c15001cdabb5e97e3227a5d031">
  <xsd:schema xmlns:xsd="http://www.w3.org/2001/XMLSchema" xmlns:xs="http://www.w3.org/2001/XMLSchema" xmlns:p="http://schemas.microsoft.com/office/2006/metadata/properties" xmlns:ns2="a2824c48-80ac-4368-b62d-2297cbced6d2" xmlns:ns3="4c0a2341-30f1-4c7a-b720-9c885867b596" targetNamespace="http://schemas.microsoft.com/office/2006/metadata/properties" ma:root="true" ma:fieldsID="241732fad2db844f4a28b8495f06a0c4" ns2:_="" ns3:_="">
    <xsd:import namespace="a2824c48-80ac-4368-b62d-2297cbced6d2"/>
    <xsd:import namespace="4c0a2341-30f1-4c7a-b720-9c885867b59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n27b5f0f980b4fd58898cd625918b481" minOccurs="0"/>
                <xsd:element ref="ns3:TaxCatchAll" minOccurs="0"/>
                <xsd:element ref="ns3:TaxKeywordTaxHTField"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824c48-80ac-4368-b62d-2297cbced6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ternalName="MediaServiceDateTaken"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df1f209c-4085-4296-9d53-8a2a91d03a1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0a2341-30f1-4c7a-b720-9c885867b596" elementFormDefault="qualified">
    <xsd:import namespace="http://schemas.microsoft.com/office/2006/documentManagement/types"/>
    <xsd:import namespace="http://schemas.microsoft.com/office/infopath/2007/PartnerControls"/>
    <xsd:element name="n27b5f0f980b4fd58898cd625918b481" ma:index="13" nillable="true" ma:taxonomy="true" ma:internalName="n27b5f0f980b4fd58898cd625918b481" ma:taxonomyFieldName="Chelonia" ma:displayName="Chelonia" ma:default="" ma:fieldId="{727b5f0f-980b-4fd5-8898-cd625918b481}" ma:taxonomyMulti="true" ma:sspId="df1f209c-4085-4296-9d53-8a2a91d03a14" ma:termSetId="f73cc960-b880-4d1a-866a-440a81fe7a09" ma:anchorId="00000000-0000-0000-0000-000000000000" ma:open="true" ma:isKeyword="false">
      <xsd:complexType>
        <xsd:sequence>
          <xsd:element ref="pc:Terms" minOccurs="0" maxOccurs="1"/>
        </xsd:sequence>
      </xsd:complexType>
    </xsd:element>
    <xsd:element name="TaxCatchAll" ma:index="14" nillable="true" ma:displayName="Taxonomy Catch All Column" ma:hidden="true" ma:list="{9913b0d5-946b-4a62-811b-facc017762f5}" ma:internalName="TaxCatchAll" ma:showField="CatchAllData" ma:web="4c0a2341-30f1-4c7a-b720-9c885867b596">
      <xsd:complexType>
        <xsd:complexContent>
          <xsd:extension base="dms:MultiChoiceLookup">
            <xsd:sequence>
              <xsd:element name="Value" type="dms:Lookup" maxOccurs="unbounded" minOccurs="0" nillable="true"/>
            </xsd:sequence>
          </xsd:extension>
        </xsd:complexContent>
      </xsd:complexType>
    </xsd:element>
    <xsd:element name="TaxKeywordTaxHTField" ma:index="16" nillable="true" ma:taxonomy="true" ma:internalName="TaxKeywordTaxHTField" ma:taxonomyFieldName="TaxKeyword" ma:displayName="Enterprise Keywords" ma:fieldId="{23f27201-bee3-471e-b2e7-b64fd8b7ca38}" ma:taxonomyMulti="true" ma:sspId="df1f209c-4085-4296-9d53-8a2a91d03a14"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98E7EC-5348-4261-8540-2D48CF60E8A4}">
  <ds:schemaRefs>
    <ds:schemaRef ds:uri="http://schemas.microsoft.com/office/2006/metadata/properties"/>
    <ds:schemaRef ds:uri="http://schemas.microsoft.com/office/infopath/2007/PartnerControls"/>
    <ds:schemaRef ds:uri="4c0a2341-30f1-4c7a-b720-9c885867b596"/>
    <ds:schemaRef ds:uri="a2824c48-80ac-4368-b62d-2297cbced6d2"/>
  </ds:schemaRefs>
</ds:datastoreItem>
</file>

<file path=customXml/itemProps2.xml><?xml version="1.0" encoding="utf-8"?>
<ds:datastoreItem xmlns:ds="http://schemas.openxmlformats.org/officeDocument/2006/customXml" ds:itemID="{60DABD4E-60A4-4220-A771-B92C4E1326E3}">
  <ds:schemaRefs>
    <ds:schemaRef ds:uri="http://schemas.microsoft.com/sharepoint/v3/contenttype/forms"/>
  </ds:schemaRefs>
</ds:datastoreItem>
</file>

<file path=customXml/itemProps3.xml><?xml version="1.0" encoding="utf-8"?>
<ds:datastoreItem xmlns:ds="http://schemas.openxmlformats.org/officeDocument/2006/customXml" ds:itemID="{19680225-08CB-41BE-A5B5-CD4DC2F3A6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824c48-80ac-4368-b62d-2297cbced6d2"/>
    <ds:schemaRef ds:uri="4c0a2341-30f1-4c7a-b720-9c885867b5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433</TotalTime>
  <Words>2131</Words>
  <Application>Microsoft Office PowerPoint</Application>
  <PresentationFormat>Widescreen</PresentationFormat>
  <Paragraphs>138</Paragraphs>
  <Slides>23</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Arial</vt:lpstr>
      <vt:lpstr>Arial Unicode MS</vt:lpstr>
      <vt:lpstr>Calibri</vt:lpstr>
      <vt:lpstr>Calibri Light</vt:lpstr>
      <vt:lpstr>Office Theme</vt:lpstr>
      <vt:lpstr>Custom Design</vt:lpstr>
      <vt:lpstr>The F-POD  What it does, and how… </vt:lpstr>
      <vt:lpstr>What it does</vt:lpstr>
      <vt:lpstr>The monitoring challenge </vt:lpstr>
      <vt:lpstr>Click data is inherently difficult because: </vt:lpstr>
      <vt:lpstr>Train identification also has challenges:</vt:lpstr>
      <vt:lpstr>The F-POD approach is: </vt:lpstr>
      <vt:lpstr>the F-POD        a waveform recorder :</vt:lpstr>
      <vt:lpstr>PowerPoint Presentation</vt:lpstr>
      <vt:lpstr>More detail is captured from some selected clicks.  The short sampling interval reveals previously unknown acoustic features:</vt:lpstr>
      <vt:lpstr>Post-processing on the PC – the KERNO-F classifier </vt:lpstr>
      <vt:lpstr>KERNO-F process: </vt:lpstr>
      <vt:lpstr>Design implications of train detection: </vt:lpstr>
      <vt:lpstr>The structure of any classifier determines the kinds of errors that it will most frequently make. </vt:lpstr>
      <vt:lpstr>The F-POD + KERNO-F error susceptibilities are: </vt:lpstr>
      <vt:lpstr>Validation</vt:lpstr>
      <vt:lpstr>PowerPoint Presentation</vt:lpstr>
      <vt:lpstr>PowerPoint Presentation</vt:lpstr>
      <vt:lpstr>PowerPoint Presentation</vt:lpstr>
      <vt:lpstr>PowerPoint Presentation</vt:lpstr>
      <vt:lpstr>Species identification</vt:lpstr>
      <vt:lpstr>WUTS </vt:lpstr>
      <vt:lpstr>Feedback / interaction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F-POD  What it does And  How it does it</dc:title>
  <dc:creator>Nicholas Tregenza</dc:creator>
  <cp:lastModifiedBy>Nick Tregenza</cp:lastModifiedBy>
  <cp:revision>85</cp:revision>
  <dcterms:created xsi:type="dcterms:W3CDTF">2020-02-05T21:20:37Z</dcterms:created>
  <dcterms:modified xsi:type="dcterms:W3CDTF">2024-12-04T22:51:47Z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0x0101002E6968E2A0B6A74BAC5B41CF8BA910AA</vt:lpwstr>
  </property>
  <property fmtid="{D5CDD505-2E9C-101B-9397-08002B2CF9AE}" pid="3" name="TaxKeyword">
    <vt:lpwstr/>
  </property>
  <property fmtid="{D5CDD505-2E9C-101B-9397-08002B2CF9AE}" pid="4" name="MediaServiceImageTags">
    <vt:lpwstr/>
  </property>
  <property fmtid="{D5CDD505-2E9C-101B-9397-08002B2CF9AE}" pid="5" name="Chelonia">
    <vt:lpwstr/>
  </property>
</Properties>
</file>