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4" r:id="rId5"/>
    <p:sldMasterId id="2147483662" r:id="rId6"/>
    <p:sldMasterId id="2147483664" r:id="rId7"/>
    <p:sldMasterId id="2147483692" r:id="rId8"/>
    <p:sldMasterId id="2147483712" r:id="rId9"/>
    <p:sldMasterId id="2147483714" r:id="rId10"/>
    <p:sldMasterId id="2147483726"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80" r:id="rId29"/>
    <p:sldId id="281" r:id="rId30"/>
    <p:sldId id="273" r:id="rId31"/>
    <p:sldId id="274" r:id="rId32"/>
    <p:sldId id="275" r:id="rId33"/>
    <p:sldId id="276" r:id="rId34"/>
    <p:sldId id="277" r:id="rId35"/>
    <p:sldId id="278" r:id="rId36"/>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BA5B0-4407-43C7-A6B8-E397C6A25903}" v="1" dt="2024-12-04T21:43:50.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132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Tregenza" userId="5d2f566a-5de6-41ae-951e-226264af6cd6" providerId="ADAL" clId="{ACCBA5B0-4407-43C7-A6B8-E397C6A25903}"/>
    <pc:docChg chg="custSel addSld delSld modSld delMainMaster">
      <pc:chgData name="Nick Tregenza" userId="5d2f566a-5de6-41ae-951e-226264af6cd6" providerId="ADAL" clId="{ACCBA5B0-4407-43C7-A6B8-E397C6A25903}" dt="2024-12-04T22:00:02.642" v="721" actId="47"/>
      <pc:docMkLst>
        <pc:docMk/>
      </pc:docMkLst>
      <pc:sldChg chg="modSp mod">
        <pc:chgData name="Nick Tregenza" userId="5d2f566a-5de6-41ae-951e-226264af6cd6" providerId="ADAL" clId="{ACCBA5B0-4407-43C7-A6B8-E397C6A25903}" dt="2024-12-04T21:43:50.816" v="1" actId="27636"/>
        <pc:sldMkLst>
          <pc:docMk/>
          <pc:sldMk cId="0" sldId="256"/>
        </pc:sldMkLst>
        <pc:spChg chg="mod">
          <ac:chgData name="Nick Tregenza" userId="5d2f566a-5de6-41ae-951e-226264af6cd6" providerId="ADAL" clId="{ACCBA5B0-4407-43C7-A6B8-E397C6A25903}" dt="2024-12-04T21:43:50.816" v="1" actId="27636"/>
          <ac:spMkLst>
            <pc:docMk/>
            <pc:sldMk cId="0" sldId="256"/>
            <ac:spMk id="277" creationId="{00000000-0000-0000-0000-000000000000}"/>
          </ac:spMkLst>
        </pc:spChg>
      </pc:sldChg>
      <pc:sldChg chg="modSp add del mod">
        <pc:chgData name="Nick Tregenza" userId="5d2f566a-5de6-41ae-951e-226264af6cd6" providerId="ADAL" clId="{ACCBA5B0-4407-43C7-A6B8-E397C6A25903}" dt="2024-12-04T22:00:02.642" v="721" actId="47"/>
        <pc:sldMkLst>
          <pc:docMk/>
          <pc:sldMk cId="189476927" sldId="279"/>
        </pc:sldMkLst>
        <pc:spChg chg="mod">
          <ac:chgData name="Nick Tregenza" userId="5d2f566a-5de6-41ae-951e-226264af6cd6" providerId="ADAL" clId="{ACCBA5B0-4407-43C7-A6B8-E397C6A25903}" dt="2024-12-04T21:47:00.139" v="233" actId="20577"/>
          <ac:spMkLst>
            <pc:docMk/>
            <pc:sldMk cId="189476927" sldId="279"/>
            <ac:spMk id="388" creationId="{B9863741-E4AE-77EA-8DED-B4BB8E4E0623}"/>
          </ac:spMkLst>
        </pc:spChg>
      </pc:sldChg>
      <pc:sldChg chg="modSp new mod">
        <pc:chgData name="Nick Tregenza" userId="5d2f566a-5de6-41ae-951e-226264af6cd6" providerId="ADAL" clId="{ACCBA5B0-4407-43C7-A6B8-E397C6A25903}" dt="2024-12-04T21:59:19.916" v="720" actId="114"/>
        <pc:sldMkLst>
          <pc:docMk/>
          <pc:sldMk cId="2388397936" sldId="280"/>
        </pc:sldMkLst>
        <pc:spChg chg="mod">
          <ac:chgData name="Nick Tregenza" userId="5d2f566a-5de6-41ae-951e-226264af6cd6" providerId="ADAL" clId="{ACCBA5B0-4407-43C7-A6B8-E397C6A25903}" dt="2024-12-04T21:47:27.322" v="249" actId="20577"/>
          <ac:spMkLst>
            <pc:docMk/>
            <pc:sldMk cId="2388397936" sldId="280"/>
            <ac:spMk id="2" creationId="{28329072-B70E-07B0-5031-106242D9F7E0}"/>
          </ac:spMkLst>
        </pc:spChg>
        <pc:spChg chg="mod">
          <ac:chgData name="Nick Tregenza" userId="5d2f566a-5de6-41ae-951e-226264af6cd6" providerId="ADAL" clId="{ACCBA5B0-4407-43C7-A6B8-E397C6A25903}" dt="2024-12-04T21:59:19.916" v="720" actId="114"/>
          <ac:spMkLst>
            <pc:docMk/>
            <pc:sldMk cId="2388397936" sldId="280"/>
            <ac:spMk id="3" creationId="{DD603A65-8823-6C47-1F38-B0D4A1178711}"/>
          </ac:spMkLst>
        </pc:spChg>
      </pc:sldChg>
      <pc:sldChg chg="modSp new mod">
        <pc:chgData name="Nick Tregenza" userId="5d2f566a-5de6-41ae-951e-226264af6cd6" providerId="ADAL" clId="{ACCBA5B0-4407-43C7-A6B8-E397C6A25903}" dt="2024-12-04T21:59:06.746" v="719" actId="948"/>
        <pc:sldMkLst>
          <pc:docMk/>
          <pc:sldMk cId="908569003" sldId="281"/>
        </pc:sldMkLst>
        <pc:spChg chg="mod">
          <ac:chgData name="Nick Tregenza" userId="5d2f566a-5de6-41ae-951e-226264af6cd6" providerId="ADAL" clId="{ACCBA5B0-4407-43C7-A6B8-E397C6A25903}" dt="2024-12-04T21:56:58.238" v="696" actId="404"/>
          <ac:spMkLst>
            <pc:docMk/>
            <pc:sldMk cId="908569003" sldId="281"/>
            <ac:spMk id="2" creationId="{31B6428B-A2A5-26B4-8A73-2873EE1F6CB8}"/>
          </ac:spMkLst>
        </pc:spChg>
        <pc:spChg chg="mod">
          <ac:chgData name="Nick Tregenza" userId="5d2f566a-5de6-41ae-951e-226264af6cd6" providerId="ADAL" clId="{ACCBA5B0-4407-43C7-A6B8-E397C6A25903}" dt="2024-12-04T21:59:06.746" v="719" actId="948"/>
          <ac:spMkLst>
            <pc:docMk/>
            <pc:sldMk cId="908569003" sldId="281"/>
            <ac:spMk id="3" creationId="{2E368C1F-AC11-A860-A552-AA2200565AC0}"/>
          </ac:spMkLst>
        </pc:spChg>
      </pc:sldChg>
      <pc:sldMasterChg chg="del delSldLayout">
        <pc:chgData name="Nick Tregenza" userId="5d2f566a-5de6-41ae-951e-226264af6cd6" providerId="ADAL" clId="{ACCBA5B0-4407-43C7-A6B8-E397C6A25903}" dt="2024-12-04T21:44:00.695" v="3"/>
        <pc:sldMasterMkLst>
          <pc:docMk/>
          <pc:sldMasterMk cId="0" sldId="2147483650"/>
        </pc:sldMasterMkLst>
        <pc:sldLayoutChg chg="del">
          <pc:chgData name="Nick Tregenza" userId="5d2f566a-5de6-41ae-951e-226264af6cd6" providerId="ADAL" clId="{ACCBA5B0-4407-43C7-A6B8-E397C6A25903}" dt="2024-12-04T21:44:00.695" v="3"/>
          <pc:sldLayoutMkLst>
            <pc:docMk/>
            <pc:sldMasterMk cId="0" sldId="2147483650"/>
            <pc:sldLayoutMk cId="0" sldId="2147483651"/>
          </pc:sldLayoutMkLst>
        </pc:sldLayoutChg>
      </pc:sldMasterChg>
      <pc:sldMasterChg chg="del delSldLayout">
        <pc:chgData name="Nick Tregenza" userId="5d2f566a-5de6-41ae-951e-226264af6cd6" providerId="ADAL" clId="{ACCBA5B0-4407-43C7-A6B8-E397C6A25903}" dt="2024-12-04T21:44:00.700" v="4"/>
        <pc:sldMasterMkLst>
          <pc:docMk/>
          <pc:sldMasterMk cId="0" sldId="2147483652"/>
        </pc:sldMasterMkLst>
        <pc:sldLayoutChg chg="del">
          <pc:chgData name="Nick Tregenza" userId="5d2f566a-5de6-41ae-951e-226264af6cd6" providerId="ADAL" clId="{ACCBA5B0-4407-43C7-A6B8-E397C6A25903}" dt="2024-12-04T21:44:00.700" v="4"/>
          <pc:sldLayoutMkLst>
            <pc:docMk/>
            <pc:sldMasterMk cId="0" sldId="2147483652"/>
            <pc:sldLayoutMk cId="0" sldId="2147483653"/>
          </pc:sldLayoutMkLst>
        </pc:sldLayoutChg>
      </pc:sldMasterChg>
      <pc:sldMasterChg chg="del delSldLayout">
        <pc:chgData name="Nick Tregenza" userId="5d2f566a-5de6-41ae-951e-226264af6cd6" providerId="ADAL" clId="{ACCBA5B0-4407-43C7-A6B8-E397C6A25903}" dt="2024-12-04T21:44:00.700" v="5"/>
        <pc:sldMasterMkLst>
          <pc:docMk/>
          <pc:sldMasterMk cId="0" sldId="2147483656"/>
        </pc:sldMasterMkLst>
        <pc:sldLayoutChg chg="del">
          <pc:chgData name="Nick Tregenza" userId="5d2f566a-5de6-41ae-951e-226264af6cd6" providerId="ADAL" clId="{ACCBA5B0-4407-43C7-A6B8-E397C6A25903}" dt="2024-12-04T21:44:00.700" v="5"/>
          <pc:sldLayoutMkLst>
            <pc:docMk/>
            <pc:sldMasterMk cId="0" sldId="2147483656"/>
            <pc:sldLayoutMk cId="0" sldId="2147483657"/>
          </pc:sldLayoutMkLst>
        </pc:sldLayoutChg>
      </pc:sldMasterChg>
      <pc:sldMasterChg chg="del delSldLayout">
        <pc:chgData name="Nick Tregenza" userId="5d2f566a-5de6-41ae-951e-226264af6cd6" providerId="ADAL" clId="{ACCBA5B0-4407-43C7-A6B8-E397C6A25903}" dt="2024-12-04T21:44:00.701" v="6"/>
        <pc:sldMasterMkLst>
          <pc:docMk/>
          <pc:sldMasterMk cId="0" sldId="2147483658"/>
        </pc:sldMasterMkLst>
        <pc:sldLayoutChg chg="del">
          <pc:chgData name="Nick Tregenza" userId="5d2f566a-5de6-41ae-951e-226264af6cd6" providerId="ADAL" clId="{ACCBA5B0-4407-43C7-A6B8-E397C6A25903}" dt="2024-12-04T21:44:00.701" v="6"/>
          <pc:sldLayoutMkLst>
            <pc:docMk/>
            <pc:sldMasterMk cId="0" sldId="2147483658"/>
            <pc:sldLayoutMk cId="0" sldId="2147483659"/>
          </pc:sldLayoutMkLst>
        </pc:sldLayoutChg>
      </pc:sldMasterChg>
      <pc:sldMasterChg chg="del delSldLayout">
        <pc:chgData name="Nick Tregenza" userId="5d2f566a-5de6-41ae-951e-226264af6cd6" providerId="ADAL" clId="{ACCBA5B0-4407-43C7-A6B8-E397C6A25903}" dt="2024-12-04T21:44:00.702" v="7"/>
        <pc:sldMasterMkLst>
          <pc:docMk/>
          <pc:sldMasterMk cId="0" sldId="2147483660"/>
        </pc:sldMasterMkLst>
        <pc:sldLayoutChg chg="del">
          <pc:chgData name="Nick Tregenza" userId="5d2f566a-5de6-41ae-951e-226264af6cd6" providerId="ADAL" clId="{ACCBA5B0-4407-43C7-A6B8-E397C6A25903}" dt="2024-12-04T21:44:00.702" v="7"/>
          <pc:sldLayoutMkLst>
            <pc:docMk/>
            <pc:sldMasterMk cId="0" sldId="2147483660"/>
            <pc:sldLayoutMk cId="0" sldId="2147483661"/>
          </pc:sldLayoutMkLst>
        </pc:sldLayoutChg>
      </pc:sldMasterChg>
      <pc:sldMasterChg chg="del delSldLayout">
        <pc:chgData name="Nick Tregenza" userId="5d2f566a-5de6-41ae-951e-226264af6cd6" providerId="ADAL" clId="{ACCBA5B0-4407-43C7-A6B8-E397C6A25903}" dt="2024-12-04T21:44:00.702" v="8"/>
        <pc:sldMasterMkLst>
          <pc:docMk/>
          <pc:sldMasterMk cId="0" sldId="2147483672"/>
        </pc:sldMasterMkLst>
        <pc:sldLayoutChg chg="del">
          <pc:chgData name="Nick Tregenza" userId="5d2f566a-5de6-41ae-951e-226264af6cd6" providerId="ADAL" clId="{ACCBA5B0-4407-43C7-A6B8-E397C6A25903}" dt="2024-12-04T21:44:00.702" v="8"/>
          <pc:sldLayoutMkLst>
            <pc:docMk/>
            <pc:sldMasterMk cId="0" sldId="2147483672"/>
            <pc:sldLayoutMk cId="0" sldId="2147483673"/>
          </pc:sldLayoutMkLst>
        </pc:sldLayoutChg>
      </pc:sldMasterChg>
      <pc:sldMasterChg chg="del delSldLayout">
        <pc:chgData name="Nick Tregenza" userId="5d2f566a-5de6-41ae-951e-226264af6cd6" providerId="ADAL" clId="{ACCBA5B0-4407-43C7-A6B8-E397C6A25903}" dt="2024-12-04T21:44:00.703" v="9"/>
        <pc:sldMasterMkLst>
          <pc:docMk/>
          <pc:sldMasterMk cId="0" sldId="2147483674"/>
        </pc:sldMasterMkLst>
        <pc:sldLayoutChg chg="del">
          <pc:chgData name="Nick Tregenza" userId="5d2f566a-5de6-41ae-951e-226264af6cd6" providerId="ADAL" clId="{ACCBA5B0-4407-43C7-A6B8-E397C6A25903}" dt="2024-12-04T21:44:00.703" v="9"/>
          <pc:sldLayoutMkLst>
            <pc:docMk/>
            <pc:sldMasterMk cId="0" sldId="2147483674"/>
            <pc:sldLayoutMk cId="0" sldId="2147483675"/>
          </pc:sldLayoutMkLst>
        </pc:sldLayoutChg>
      </pc:sldMasterChg>
      <pc:sldMasterChg chg="del delSldLayout">
        <pc:chgData name="Nick Tregenza" userId="5d2f566a-5de6-41ae-951e-226264af6cd6" providerId="ADAL" clId="{ACCBA5B0-4407-43C7-A6B8-E397C6A25903}" dt="2024-12-04T21:44:00.704" v="10"/>
        <pc:sldMasterMkLst>
          <pc:docMk/>
          <pc:sldMasterMk cId="0" sldId="2147483676"/>
        </pc:sldMasterMkLst>
        <pc:sldLayoutChg chg="del">
          <pc:chgData name="Nick Tregenza" userId="5d2f566a-5de6-41ae-951e-226264af6cd6" providerId="ADAL" clId="{ACCBA5B0-4407-43C7-A6B8-E397C6A25903}" dt="2024-12-04T21:44:00.704" v="10"/>
          <pc:sldLayoutMkLst>
            <pc:docMk/>
            <pc:sldMasterMk cId="0" sldId="2147483676"/>
            <pc:sldLayoutMk cId="0" sldId="2147483677"/>
          </pc:sldLayoutMkLst>
        </pc:sldLayoutChg>
      </pc:sldMasterChg>
      <pc:sldMasterChg chg="del delSldLayout">
        <pc:chgData name="Nick Tregenza" userId="5d2f566a-5de6-41ae-951e-226264af6cd6" providerId="ADAL" clId="{ACCBA5B0-4407-43C7-A6B8-E397C6A25903}" dt="2024-12-04T21:44:00.704" v="11"/>
        <pc:sldMasterMkLst>
          <pc:docMk/>
          <pc:sldMasterMk cId="0" sldId="2147483678"/>
        </pc:sldMasterMkLst>
        <pc:sldLayoutChg chg="del">
          <pc:chgData name="Nick Tregenza" userId="5d2f566a-5de6-41ae-951e-226264af6cd6" providerId="ADAL" clId="{ACCBA5B0-4407-43C7-A6B8-E397C6A25903}" dt="2024-12-04T21:44:00.704" v="11"/>
          <pc:sldLayoutMkLst>
            <pc:docMk/>
            <pc:sldMasterMk cId="0" sldId="2147483678"/>
            <pc:sldLayoutMk cId="0" sldId="2147483679"/>
          </pc:sldLayoutMkLst>
        </pc:sldLayoutChg>
      </pc:sldMasterChg>
      <pc:sldMasterChg chg="del delSldLayout">
        <pc:chgData name="Nick Tregenza" userId="5d2f566a-5de6-41ae-951e-226264af6cd6" providerId="ADAL" clId="{ACCBA5B0-4407-43C7-A6B8-E397C6A25903}" dt="2024-12-04T21:44:00.705" v="12"/>
        <pc:sldMasterMkLst>
          <pc:docMk/>
          <pc:sldMasterMk cId="0" sldId="2147483680"/>
        </pc:sldMasterMkLst>
        <pc:sldLayoutChg chg="del">
          <pc:chgData name="Nick Tregenza" userId="5d2f566a-5de6-41ae-951e-226264af6cd6" providerId="ADAL" clId="{ACCBA5B0-4407-43C7-A6B8-E397C6A25903}" dt="2024-12-04T21:44:00.705" v="12"/>
          <pc:sldLayoutMkLst>
            <pc:docMk/>
            <pc:sldMasterMk cId="0" sldId="2147483680"/>
            <pc:sldLayoutMk cId="0" sldId="2147483681"/>
          </pc:sldLayoutMkLst>
        </pc:sldLayoutChg>
      </pc:sldMasterChg>
      <pc:sldMasterChg chg="del delSldLayout">
        <pc:chgData name="Nick Tregenza" userId="5d2f566a-5de6-41ae-951e-226264af6cd6" providerId="ADAL" clId="{ACCBA5B0-4407-43C7-A6B8-E397C6A25903}" dt="2024-12-04T21:44:00.705" v="13"/>
        <pc:sldMasterMkLst>
          <pc:docMk/>
          <pc:sldMasterMk cId="0" sldId="2147483682"/>
        </pc:sldMasterMkLst>
        <pc:sldLayoutChg chg="del">
          <pc:chgData name="Nick Tregenza" userId="5d2f566a-5de6-41ae-951e-226264af6cd6" providerId="ADAL" clId="{ACCBA5B0-4407-43C7-A6B8-E397C6A25903}" dt="2024-12-04T21:44:00.705" v="13"/>
          <pc:sldLayoutMkLst>
            <pc:docMk/>
            <pc:sldMasterMk cId="0" sldId="2147483682"/>
            <pc:sldLayoutMk cId="0" sldId="2147483683"/>
          </pc:sldLayoutMkLst>
        </pc:sldLayoutChg>
      </pc:sldMasterChg>
      <pc:sldMasterChg chg="del delSldLayout">
        <pc:chgData name="Nick Tregenza" userId="5d2f566a-5de6-41ae-951e-226264af6cd6" providerId="ADAL" clId="{ACCBA5B0-4407-43C7-A6B8-E397C6A25903}" dt="2024-12-04T21:44:00.706" v="14"/>
        <pc:sldMasterMkLst>
          <pc:docMk/>
          <pc:sldMasterMk cId="0" sldId="2147483684"/>
        </pc:sldMasterMkLst>
        <pc:sldLayoutChg chg="del">
          <pc:chgData name="Nick Tregenza" userId="5d2f566a-5de6-41ae-951e-226264af6cd6" providerId="ADAL" clId="{ACCBA5B0-4407-43C7-A6B8-E397C6A25903}" dt="2024-12-04T21:44:00.706" v="14"/>
          <pc:sldLayoutMkLst>
            <pc:docMk/>
            <pc:sldMasterMk cId="0" sldId="2147483684"/>
            <pc:sldLayoutMk cId="0" sldId="2147483685"/>
          </pc:sldLayoutMkLst>
        </pc:sldLayoutChg>
      </pc:sldMasterChg>
      <pc:sldMasterChg chg="del delSldLayout">
        <pc:chgData name="Nick Tregenza" userId="5d2f566a-5de6-41ae-951e-226264af6cd6" providerId="ADAL" clId="{ACCBA5B0-4407-43C7-A6B8-E397C6A25903}" dt="2024-12-04T21:44:00.706" v="15"/>
        <pc:sldMasterMkLst>
          <pc:docMk/>
          <pc:sldMasterMk cId="0" sldId="2147483686"/>
        </pc:sldMasterMkLst>
        <pc:sldLayoutChg chg="del">
          <pc:chgData name="Nick Tregenza" userId="5d2f566a-5de6-41ae-951e-226264af6cd6" providerId="ADAL" clId="{ACCBA5B0-4407-43C7-A6B8-E397C6A25903}" dt="2024-12-04T21:44:00.706" v="15"/>
          <pc:sldLayoutMkLst>
            <pc:docMk/>
            <pc:sldMasterMk cId="0" sldId="2147483686"/>
            <pc:sldLayoutMk cId="0" sldId="2147483687"/>
          </pc:sldLayoutMkLst>
        </pc:sldLayoutChg>
      </pc:sldMasterChg>
      <pc:sldMasterChg chg="del delSldLayout">
        <pc:chgData name="Nick Tregenza" userId="5d2f566a-5de6-41ae-951e-226264af6cd6" providerId="ADAL" clId="{ACCBA5B0-4407-43C7-A6B8-E397C6A25903}" dt="2024-12-04T21:44:00.707" v="16"/>
        <pc:sldMasterMkLst>
          <pc:docMk/>
          <pc:sldMasterMk cId="0" sldId="2147483688"/>
        </pc:sldMasterMkLst>
        <pc:sldLayoutChg chg="del">
          <pc:chgData name="Nick Tregenza" userId="5d2f566a-5de6-41ae-951e-226264af6cd6" providerId="ADAL" clId="{ACCBA5B0-4407-43C7-A6B8-E397C6A25903}" dt="2024-12-04T21:44:00.707" v="16"/>
          <pc:sldLayoutMkLst>
            <pc:docMk/>
            <pc:sldMasterMk cId="0" sldId="2147483688"/>
            <pc:sldLayoutMk cId="0" sldId="2147483689"/>
          </pc:sldLayoutMkLst>
        </pc:sldLayoutChg>
      </pc:sldMasterChg>
      <pc:sldMasterChg chg="del delSldLayout">
        <pc:chgData name="Nick Tregenza" userId="5d2f566a-5de6-41ae-951e-226264af6cd6" providerId="ADAL" clId="{ACCBA5B0-4407-43C7-A6B8-E397C6A25903}" dt="2024-12-04T21:44:00.707" v="17"/>
        <pc:sldMasterMkLst>
          <pc:docMk/>
          <pc:sldMasterMk cId="0" sldId="2147483690"/>
        </pc:sldMasterMkLst>
        <pc:sldLayoutChg chg="del">
          <pc:chgData name="Nick Tregenza" userId="5d2f566a-5de6-41ae-951e-226264af6cd6" providerId="ADAL" clId="{ACCBA5B0-4407-43C7-A6B8-E397C6A25903}" dt="2024-12-04T21:44:00.707" v="17"/>
          <pc:sldLayoutMkLst>
            <pc:docMk/>
            <pc:sldMasterMk cId="0" sldId="2147483690"/>
            <pc:sldLayoutMk cId="0" sldId="2147483691"/>
          </pc:sldLayoutMkLst>
        </pc:sldLayoutChg>
      </pc:sldMasterChg>
      <pc:sldMasterChg chg="del delSldLayout">
        <pc:chgData name="Nick Tregenza" userId="5d2f566a-5de6-41ae-951e-226264af6cd6" providerId="ADAL" clId="{ACCBA5B0-4407-43C7-A6B8-E397C6A25903}" dt="2024-12-04T21:44:00.708" v="18"/>
        <pc:sldMasterMkLst>
          <pc:docMk/>
          <pc:sldMasterMk cId="0" sldId="2147483694"/>
        </pc:sldMasterMkLst>
        <pc:sldLayoutChg chg="del">
          <pc:chgData name="Nick Tregenza" userId="5d2f566a-5de6-41ae-951e-226264af6cd6" providerId="ADAL" clId="{ACCBA5B0-4407-43C7-A6B8-E397C6A25903}" dt="2024-12-04T21:44:00.708" v="18"/>
          <pc:sldLayoutMkLst>
            <pc:docMk/>
            <pc:sldMasterMk cId="0" sldId="2147483694"/>
            <pc:sldLayoutMk cId="0" sldId="2147483695"/>
          </pc:sldLayoutMkLst>
        </pc:sldLayoutChg>
      </pc:sldMasterChg>
      <pc:sldMasterChg chg="del delSldLayout">
        <pc:chgData name="Nick Tregenza" userId="5d2f566a-5de6-41ae-951e-226264af6cd6" providerId="ADAL" clId="{ACCBA5B0-4407-43C7-A6B8-E397C6A25903}" dt="2024-12-04T21:44:00.708" v="19"/>
        <pc:sldMasterMkLst>
          <pc:docMk/>
          <pc:sldMasterMk cId="0" sldId="2147483696"/>
        </pc:sldMasterMkLst>
        <pc:sldLayoutChg chg="del">
          <pc:chgData name="Nick Tregenza" userId="5d2f566a-5de6-41ae-951e-226264af6cd6" providerId="ADAL" clId="{ACCBA5B0-4407-43C7-A6B8-E397C6A25903}" dt="2024-12-04T21:44:00.708" v="19"/>
          <pc:sldLayoutMkLst>
            <pc:docMk/>
            <pc:sldMasterMk cId="0" sldId="2147483696"/>
            <pc:sldLayoutMk cId="0" sldId="2147483697"/>
          </pc:sldLayoutMkLst>
        </pc:sldLayoutChg>
      </pc:sldMasterChg>
      <pc:sldMasterChg chg="del delSldLayout">
        <pc:chgData name="Nick Tregenza" userId="5d2f566a-5de6-41ae-951e-226264af6cd6" providerId="ADAL" clId="{ACCBA5B0-4407-43C7-A6B8-E397C6A25903}" dt="2024-12-04T21:44:00.709" v="20"/>
        <pc:sldMasterMkLst>
          <pc:docMk/>
          <pc:sldMasterMk cId="0" sldId="2147483698"/>
        </pc:sldMasterMkLst>
        <pc:sldLayoutChg chg="del">
          <pc:chgData name="Nick Tregenza" userId="5d2f566a-5de6-41ae-951e-226264af6cd6" providerId="ADAL" clId="{ACCBA5B0-4407-43C7-A6B8-E397C6A25903}" dt="2024-12-04T21:44:00.709" v="20"/>
          <pc:sldLayoutMkLst>
            <pc:docMk/>
            <pc:sldMasterMk cId="0" sldId="2147483698"/>
            <pc:sldLayoutMk cId="0" sldId="2147483699"/>
          </pc:sldLayoutMkLst>
        </pc:sldLayoutChg>
      </pc:sldMasterChg>
      <pc:sldMasterChg chg="del delSldLayout">
        <pc:chgData name="Nick Tregenza" userId="5d2f566a-5de6-41ae-951e-226264af6cd6" providerId="ADAL" clId="{ACCBA5B0-4407-43C7-A6B8-E397C6A25903}" dt="2024-12-04T21:44:00.709" v="21"/>
        <pc:sldMasterMkLst>
          <pc:docMk/>
          <pc:sldMasterMk cId="0" sldId="2147483700"/>
        </pc:sldMasterMkLst>
        <pc:sldLayoutChg chg="del">
          <pc:chgData name="Nick Tregenza" userId="5d2f566a-5de6-41ae-951e-226264af6cd6" providerId="ADAL" clId="{ACCBA5B0-4407-43C7-A6B8-E397C6A25903}" dt="2024-12-04T21:44:00.709" v="21"/>
          <pc:sldLayoutMkLst>
            <pc:docMk/>
            <pc:sldMasterMk cId="0" sldId="2147483700"/>
            <pc:sldLayoutMk cId="0" sldId="2147483701"/>
          </pc:sldLayoutMkLst>
        </pc:sldLayoutChg>
      </pc:sldMasterChg>
      <pc:sldMasterChg chg="del delSldLayout">
        <pc:chgData name="Nick Tregenza" userId="5d2f566a-5de6-41ae-951e-226264af6cd6" providerId="ADAL" clId="{ACCBA5B0-4407-43C7-A6B8-E397C6A25903}" dt="2024-12-04T21:44:00.710" v="22"/>
        <pc:sldMasterMkLst>
          <pc:docMk/>
          <pc:sldMasterMk cId="0" sldId="2147483702"/>
        </pc:sldMasterMkLst>
        <pc:sldLayoutChg chg="del">
          <pc:chgData name="Nick Tregenza" userId="5d2f566a-5de6-41ae-951e-226264af6cd6" providerId="ADAL" clId="{ACCBA5B0-4407-43C7-A6B8-E397C6A25903}" dt="2024-12-04T21:44:00.710" v="22"/>
          <pc:sldLayoutMkLst>
            <pc:docMk/>
            <pc:sldMasterMk cId="0" sldId="2147483702"/>
            <pc:sldLayoutMk cId="0" sldId="2147483703"/>
          </pc:sldLayoutMkLst>
        </pc:sldLayoutChg>
      </pc:sldMasterChg>
      <pc:sldMasterChg chg="del delSldLayout">
        <pc:chgData name="Nick Tregenza" userId="5d2f566a-5de6-41ae-951e-226264af6cd6" providerId="ADAL" clId="{ACCBA5B0-4407-43C7-A6B8-E397C6A25903}" dt="2024-12-04T21:44:00.710" v="23"/>
        <pc:sldMasterMkLst>
          <pc:docMk/>
          <pc:sldMasterMk cId="0" sldId="2147483704"/>
        </pc:sldMasterMkLst>
        <pc:sldLayoutChg chg="del">
          <pc:chgData name="Nick Tregenza" userId="5d2f566a-5de6-41ae-951e-226264af6cd6" providerId="ADAL" clId="{ACCBA5B0-4407-43C7-A6B8-E397C6A25903}" dt="2024-12-04T21:44:00.710" v="23"/>
          <pc:sldLayoutMkLst>
            <pc:docMk/>
            <pc:sldMasterMk cId="0" sldId="2147483704"/>
            <pc:sldLayoutMk cId="0" sldId="2147483705"/>
          </pc:sldLayoutMkLst>
        </pc:sldLayoutChg>
      </pc:sldMasterChg>
      <pc:sldMasterChg chg="del delSldLayout">
        <pc:chgData name="Nick Tregenza" userId="5d2f566a-5de6-41ae-951e-226264af6cd6" providerId="ADAL" clId="{ACCBA5B0-4407-43C7-A6B8-E397C6A25903}" dt="2024-12-04T21:44:00.711" v="24"/>
        <pc:sldMasterMkLst>
          <pc:docMk/>
          <pc:sldMasterMk cId="0" sldId="2147483706"/>
        </pc:sldMasterMkLst>
        <pc:sldLayoutChg chg="del">
          <pc:chgData name="Nick Tregenza" userId="5d2f566a-5de6-41ae-951e-226264af6cd6" providerId="ADAL" clId="{ACCBA5B0-4407-43C7-A6B8-E397C6A25903}" dt="2024-12-04T21:44:00.711" v="24"/>
          <pc:sldLayoutMkLst>
            <pc:docMk/>
            <pc:sldMasterMk cId="0" sldId="2147483706"/>
            <pc:sldLayoutMk cId="0" sldId="2147483707"/>
          </pc:sldLayoutMkLst>
        </pc:sldLayoutChg>
      </pc:sldMasterChg>
      <pc:sldMasterChg chg="del delSldLayout">
        <pc:chgData name="Nick Tregenza" userId="5d2f566a-5de6-41ae-951e-226264af6cd6" providerId="ADAL" clId="{ACCBA5B0-4407-43C7-A6B8-E397C6A25903}" dt="2024-12-04T21:44:00.711" v="25"/>
        <pc:sldMasterMkLst>
          <pc:docMk/>
          <pc:sldMasterMk cId="0" sldId="2147483708"/>
        </pc:sldMasterMkLst>
        <pc:sldLayoutChg chg="del">
          <pc:chgData name="Nick Tregenza" userId="5d2f566a-5de6-41ae-951e-226264af6cd6" providerId="ADAL" clId="{ACCBA5B0-4407-43C7-A6B8-E397C6A25903}" dt="2024-12-04T21:44:00.711" v="25"/>
          <pc:sldLayoutMkLst>
            <pc:docMk/>
            <pc:sldMasterMk cId="0" sldId="2147483708"/>
            <pc:sldLayoutMk cId="0" sldId="2147483709"/>
          </pc:sldLayoutMkLst>
        </pc:sldLayoutChg>
      </pc:sldMasterChg>
      <pc:sldMasterChg chg="del delSldLayout">
        <pc:chgData name="Nick Tregenza" userId="5d2f566a-5de6-41ae-951e-226264af6cd6" providerId="ADAL" clId="{ACCBA5B0-4407-43C7-A6B8-E397C6A25903}" dt="2024-12-04T21:44:00.712" v="26"/>
        <pc:sldMasterMkLst>
          <pc:docMk/>
          <pc:sldMasterMk cId="0" sldId="2147483710"/>
        </pc:sldMasterMkLst>
        <pc:sldLayoutChg chg="del">
          <pc:chgData name="Nick Tregenza" userId="5d2f566a-5de6-41ae-951e-226264af6cd6" providerId="ADAL" clId="{ACCBA5B0-4407-43C7-A6B8-E397C6A25903}" dt="2024-12-04T21:44:00.712" v="26"/>
          <pc:sldLayoutMkLst>
            <pc:docMk/>
            <pc:sldMasterMk cId="0" sldId="2147483710"/>
            <pc:sldLayoutMk cId="0" sldId="2147483711"/>
          </pc:sldLayoutMkLst>
        </pc:sldLayoutChg>
      </pc:sldMasterChg>
      <pc:sldMasterChg chg="del delSldLayout">
        <pc:chgData name="Nick Tregenza" userId="5d2f566a-5de6-41ae-951e-226264af6cd6" providerId="ADAL" clId="{ACCBA5B0-4407-43C7-A6B8-E397C6A25903}" dt="2024-12-04T21:44:00.712" v="27"/>
        <pc:sldMasterMkLst>
          <pc:docMk/>
          <pc:sldMasterMk cId="0" sldId="2147483716"/>
        </pc:sldMasterMkLst>
        <pc:sldLayoutChg chg="del">
          <pc:chgData name="Nick Tregenza" userId="5d2f566a-5de6-41ae-951e-226264af6cd6" providerId="ADAL" clId="{ACCBA5B0-4407-43C7-A6B8-E397C6A25903}" dt="2024-12-04T21:44:00.712" v="27"/>
          <pc:sldLayoutMkLst>
            <pc:docMk/>
            <pc:sldMasterMk cId="0" sldId="2147483716"/>
            <pc:sldLayoutMk cId="0" sldId="2147483717"/>
          </pc:sldLayoutMkLst>
        </pc:sldLayoutChg>
      </pc:sldMasterChg>
      <pc:sldMasterChg chg="del delSldLayout">
        <pc:chgData name="Nick Tregenza" userId="5d2f566a-5de6-41ae-951e-226264af6cd6" providerId="ADAL" clId="{ACCBA5B0-4407-43C7-A6B8-E397C6A25903}" dt="2024-12-04T21:44:00.713" v="28"/>
        <pc:sldMasterMkLst>
          <pc:docMk/>
          <pc:sldMasterMk cId="0" sldId="2147483718"/>
        </pc:sldMasterMkLst>
        <pc:sldLayoutChg chg="del">
          <pc:chgData name="Nick Tregenza" userId="5d2f566a-5de6-41ae-951e-226264af6cd6" providerId="ADAL" clId="{ACCBA5B0-4407-43C7-A6B8-E397C6A25903}" dt="2024-12-04T21:44:00.713" v="28"/>
          <pc:sldLayoutMkLst>
            <pc:docMk/>
            <pc:sldMasterMk cId="0" sldId="2147483718"/>
            <pc:sldLayoutMk cId="0" sldId="2147483719"/>
          </pc:sldLayoutMkLst>
        </pc:sldLayoutChg>
      </pc:sldMasterChg>
      <pc:sldMasterChg chg="del delSldLayout">
        <pc:chgData name="Nick Tregenza" userId="5d2f566a-5de6-41ae-951e-226264af6cd6" providerId="ADAL" clId="{ACCBA5B0-4407-43C7-A6B8-E397C6A25903}" dt="2024-12-04T21:44:00.714" v="29"/>
        <pc:sldMasterMkLst>
          <pc:docMk/>
          <pc:sldMasterMk cId="0" sldId="2147483720"/>
        </pc:sldMasterMkLst>
        <pc:sldLayoutChg chg="del">
          <pc:chgData name="Nick Tregenza" userId="5d2f566a-5de6-41ae-951e-226264af6cd6" providerId="ADAL" clId="{ACCBA5B0-4407-43C7-A6B8-E397C6A25903}" dt="2024-12-04T21:44:00.714" v="29"/>
          <pc:sldLayoutMkLst>
            <pc:docMk/>
            <pc:sldMasterMk cId="0" sldId="2147483720"/>
            <pc:sldLayoutMk cId="0" sldId="2147483721"/>
          </pc:sldLayoutMkLst>
        </pc:sldLayoutChg>
      </pc:sldMasterChg>
      <pc:sldMasterChg chg="del delSldLayout">
        <pc:chgData name="Nick Tregenza" userId="5d2f566a-5de6-41ae-951e-226264af6cd6" providerId="ADAL" clId="{ACCBA5B0-4407-43C7-A6B8-E397C6A25903}" dt="2024-12-04T21:44:00.714" v="30"/>
        <pc:sldMasterMkLst>
          <pc:docMk/>
          <pc:sldMasterMk cId="0" sldId="2147483722"/>
        </pc:sldMasterMkLst>
        <pc:sldLayoutChg chg="del">
          <pc:chgData name="Nick Tregenza" userId="5d2f566a-5de6-41ae-951e-226264af6cd6" providerId="ADAL" clId="{ACCBA5B0-4407-43C7-A6B8-E397C6A25903}" dt="2024-12-04T21:44:00.714" v="30"/>
          <pc:sldLayoutMkLst>
            <pc:docMk/>
            <pc:sldMasterMk cId="0" sldId="2147483722"/>
            <pc:sldLayoutMk cId="0" sldId="2147483723"/>
          </pc:sldLayoutMkLst>
        </pc:sldLayoutChg>
      </pc:sldMasterChg>
      <pc:sldMasterChg chg="del delSldLayout">
        <pc:chgData name="Nick Tregenza" userId="5d2f566a-5de6-41ae-951e-226264af6cd6" providerId="ADAL" clId="{ACCBA5B0-4407-43C7-A6B8-E397C6A25903}" dt="2024-12-04T21:44:00.715" v="31"/>
        <pc:sldMasterMkLst>
          <pc:docMk/>
          <pc:sldMasterMk cId="0" sldId="2147483724"/>
        </pc:sldMasterMkLst>
        <pc:sldLayoutChg chg="del">
          <pc:chgData name="Nick Tregenza" userId="5d2f566a-5de6-41ae-951e-226264af6cd6" providerId="ADAL" clId="{ACCBA5B0-4407-43C7-A6B8-E397C6A25903}" dt="2024-12-04T21:44:00.715" v="31"/>
          <pc:sldLayoutMkLst>
            <pc:docMk/>
            <pc:sldMasterMk cId="0" sldId="2147483724"/>
            <pc:sldLayoutMk cId="0" sldId="2147483725"/>
          </pc:sldLayoutMkLst>
        </pc:sldLayoutChg>
      </pc:sldMasterChg>
      <pc:sldMasterChg chg="del delSldLayout">
        <pc:chgData name="Nick Tregenza" userId="5d2f566a-5de6-41ae-951e-226264af6cd6" providerId="ADAL" clId="{ACCBA5B0-4407-43C7-A6B8-E397C6A25903}" dt="2024-12-04T21:44:00.715" v="32"/>
        <pc:sldMasterMkLst>
          <pc:docMk/>
          <pc:sldMasterMk cId="0" sldId="2147483728"/>
        </pc:sldMasterMkLst>
        <pc:sldLayoutChg chg="del">
          <pc:chgData name="Nick Tregenza" userId="5d2f566a-5de6-41ae-951e-226264af6cd6" providerId="ADAL" clId="{ACCBA5B0-4407-43C7-A6B8-E397C6A25903}" dt="2024-12-04T21:44:00.715" v="32"/>
          <pc:sldLayoutMkLst>
            <pc:docMk/>
            <pc:sldMasterMk cId="0" sldId="2147483728"/>
            <pc:sldLayoutMk cId="0" sldId="2147483729"/>
          </pc:sldLayoutMkLst>
        </pc:sldLayoutChg>
      </pc:sldMasterChg>
      <pc:sldMasterChg chg="del delSldLayout">
        <pc:chgData name="Nick Tregenza" userId="5d2f566a-5de6-41ae-951e-226264af6cd6" providerId="ADAL" clId="{ACCBA5B0-4407-43C7-A6B8-E397C6A25903}" dt="2024-12-04T21:44:00.716" v="33"/>
        <pc:sldMasterMkLst>
          <pc:docMk/>
          <pc:sldMasterMk cId="0" sldId="2147483730"/>
        </pc:sldMasterMkLst>
        <pc:sldLayoutChg chg="del">
          <pc:chgData name="Nick Tregenza" userId="5d2f566a-5de6-41ae-951e-226264af6cd6" providerId="ADAL" clId="{ACCBA5B0-4407-43C7-A6B8-E397C6A25903}" dt="2024-12-04T21:44:00.716" v="33"/>
          <pc:sldLayoutMkLst>
            <pc:docMk/>
            <pc:sldMasterMk cId="0" sldId="2147483730"/>
            <pc:sldLayoutMk cId="0" sldId="2147483731"/>
          </pc:sldLayoutMkLst>
        </pc:sldLayoutChg>
      </pc:sldMasterChg>
      <pc:sldMasterChg chg="del delSldLayout">
        <pc:chgData name="Nick Tregenza" userId="5d2f566a-5de6-41ae-951e-226264af6cd6" providerId="ADAL" clId="{ACCBA5B0-4407-43C7-A6B8-E397C6A25903}" dt="2024-12-04T21:44:00.716" v="34"/>
        <pc:sldMasterMkLst>
          <pc:docMk/>
          <pc:sldMasterMk cId="0" sldId="2147483732"/>
        </pc:sldMasterMkLst>
        <pc:sldLayoutChg chg="del">
          <pc:chgData name="Nick Tregenza" userId="5d2f566a-5de6-41ae-951e-226264af6cd6" providerId="ADAL" clId="{ACCBA5B0-4407-43C7-A6B8-E397C6A25903}" dt="2024-12-04T21:44:00.716" v="34"/>
          <pc:sldLayoutMkLst>
            <pc:docMk/>
            <pc:sldMasterMk cId="0" sldId="2147483732"/>
            <pc:sldLayoutMk cId="0" sldId="2147483733"/>
          </pc:sldLayoutMkLst>
        </pc:sldLayoutChg>
      </pc:sldMasterChg>
      <pc:sldMasterChg chg="del delSldLayout">
        <pc:chgData name="Nick Tregenza" userId="5d2f566a-5de6-41ae-951e-226264af6cd6" providerId="ADAL" clId="{ACCBA5B0-4407-43C7-A6B8-E397C6A25903}" dt="2024-12-04T21:44:00.717" v="35"/>
        <pc:sldMasterMkLst>
          <pc:docMk/>
          <pc:sldMasterMk cId="0" sldId="2147483734"/>
        </pc:sldMasterMkLst>
        <pc:sldLayoutChg chg="del">
          <pc:chgData name="Nick Tregenza" userId="5d2f566a-5de6-41ae-951e-226264af6cd6" providerId="ADAL" clId="{ACCBA5B0-4407-43C7-A6B8-E397C6A25903}" dt="2024-12-04T21:44:00.717" v="35"/>
          <pc:sldLayoutMkLst>
            <pc:docMk/>
            <pc:sldMasterMk cId="0" sldId="2147483734"/>
            <pc:sldLayoutMk cId="0" sldId="2147483735"/>
          </pc:sldLayoutMkLst>
        </pc:sldLayoutChg>
      </pc:sldMasterChg>
      <pc:sldMasterChg chg="del delSldLayout">
        <pc:chgData name="Nick Tregenza" userId="5d2f566a-5de6-41ae-951e-226264af6cd6" providerId="ADAL" clId="{ACCBA5B0-4407-43C7-A6B8-E397C6A25903}" dt="2024-12-04T21:44:00.718" v="36"/>
        <pc:sldMasterMkLst>
          <pc:docMk/>
          <pc:sldMasterMk cId="0" sldId="2147483736"/>
        </pc:sldMasterMkLst>
        <pc:sldLayoutChg chg="del">
          <pc:chgData name="Nick Tregenza" userId="5d2f566a-5de6-41ae-951e-226264af6cd6" providerId="ADAL" clId="{ACCBA5B0-4407-43C7-A6B8-E397C6A25903}" dt="2024-12-04T21:44:00.718" v="36"/>
          <pc:sldLayoutMkLst>
            <pc:docMk/>
            <pc:sldMasterMk cId="0" sldId="2147483736"/>
            <pc:sldLayoutMk cId="0" sldId="2147483737"/>
          </pc:sldLayoutMkLst>
        </pc:sldLayoutChg>
      </pc:sldMasterChg>
      <pc:sldMasterChg chg="del delSldLayout">
        <pc:chgData name="Nick Tregenza" userId="5d2f566a-5de6-41ae-951e-226264af6cd6" providerId="ADAL" clId="{ACCBA5B0-4407-43C7-A6B8-E397C6A25903}" dt="2024-12-04T21:44:00.718" v="37"/>
        <pc:sldMasterMkLst>
          <pc:docMk/>
          <pc:sldMasterMk cId="0" sldId="2147483738"/>
        </pc:sldMasterMkLst>
        <pc:sldLayoutChg chg="del">
          <pc:chgData name="Nick Tregenza" userId="5d2f566a-5de6-41ae-951e-226264af6cd6" providerId="ADAL" clId="{ACCBA5B0-4407-43C7-A6B8-E397C6A25903}" dt="2024-12-04T21:44:00.718" v="37"/>
          <pc:sldLayoutMkLst>
            <pc:docMk/>
            <pc:sldMasterMk cId="0" sldId="2147483738"/>
            <pc:sldLayoutMk cId="0" sldId="2147483739"/>
          </pc:sldLayoutMkLst>
        </pc:sldLayoutChg>
      </pc:sldMasterChg>
      <pc:sldMasterChg chg="del delSldLayout">
        <pc:chgData name="Nick Tregenza" userId="5d2f566a-5de6-41ae-951e-226264af6cd6" providerId="ADAL" clId="{ACCBA5B0-4407-43C7-A6B8-E397C6A25903}" dt="2024-12-04T21:44:00.719" v="38"/>
        <pc:sldMasterMkLst>
          <pc:docMk/>
          <pc:sldMasterMk cId="0" sldId="2147483740"/>
        </pc:sldMasterMkLst>
        <pc:sldLayoutChg chg="del">
          <pc:chgData name="Nick Tregenza" userId="5d2f566a-5de6-41ae-951e-226264af6cd6" providerId="ADAL" clId="{ACCBA5B0-4407-43C7-A6B8-E397C6A25903}" dt="2024-12-04T21:44:00.719" v="38"/>
          <pc:sldLayoutMkLst>
            <pc:docMk/>
            <pc:sldMasterMk cId="0" sldId="2147483740"/>
            <pc:sldLayoutMk cId="0" sldId="214748374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GB" sz="3200" b="0" u="none" strike="noStrike">
              <a:solidFill>
                <a:srgbClr val="000000"/>
              </a:solidFill>
              <a:uFillTx/>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7DB7B31A-CA93-4536-A0CC-28709018E229}"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lank">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6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51D222CD-4A98-439B-BD0C-143561EE67B8}"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Default 8">
    <p:spTree>
      <p:nvGrpSpPr>
        <p:cNvPr id="1" name=""/>
        <p:cNvGrpSpPr/>
        <p:nvPr/>
      </p:nvGrpSpPr>
      <p:grpSpPr>
        <a:xfrm>
          <a:off x="0" y="0"/>
          <a:ext cx="0" cy="0"/>
          <a:chOff x="0" y="0"/>
          <a:chExt cx="0" cy="0"/>
        </a:xfrm>
      </p:grpSpPr>
      <p:sp>
        <p:nvSpPr>
          <p:cNvPr id="2" name="PlaceHolder 1"/>
          <p:cNvSpPr>
            <a:spLocks noGrp="1"/>
          </p:cNvSpPr>
          <p:nvPr>
            <p:ph type="ftr" idx="59"/>
          </p:nvPr>
        </p:nvSpPr>
        <p:spPr/>
        <p:txBody>
          <a:bodyPr/>
          <a:lstStyle/>
          <a:p>
            <a:r>
              <a:t>Footer</a:t>
            </a:r>
          </a:p>
        </p:txBody>
      </p:sp>
      <p:sp>
        <p:nvSpPr>
          <p:cNvPr id="3" name="PlaceHolder 2"/>
          <p:cNvSpPr>
            <a:spLocks noGrp="1"/>
          </p:cNvSpPr>
          <p:nvPr>
            <p:ph type="sldNum" idx="60"/>
          </p:nvPr>
        </p:nvSpPr>
        <p:spPr/>
        <p:txBody>
          <a:bodyPr/>
          <a:lstStyle/>
          <a:p>
            <a:fld id="{2FCCD61A-D91C-485F-A29E-8E0D6DEED52D}" type="slidenum">
              <a:t>‹#›</a:t>
            </a:fld>
            <a:endParaRPr/>
          </a:p>
        </p:txBody>
      </p:sp>
      <p:sp>
        <p:nvSpPr>
          <p:cNvPr id="4" name="PlaceHolder 3"/>
          <p:cNvSpPr>
            <a:spLocks noGrp="1"/>
          </p:cNvSpPr>
          <p:nvPr>
            <p:ph type="dt" idx="58"/>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Default 18">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 name="PlaceHolder 2"/>
          <p:cNvSpPr>
            <a:spLocks noGrp="1"/>
          </p:cNvSpPr>
          <p:nvPr>
            <p:ph type="ftr" idx="89"/>
          </p:nvPr>
        </p:nvSpPr>
        <p:spPr/>
        <p:txBody>
          <a:bodyPr/>
          <a:lstStyle/>
          <a:p>
            <a:r>
              <a:t>Footer</a:t>
            </a:r>
          </a:p>
        </p:txBody>
      </p:sp>
      <p:sp>
        <p:nvSpPr>
          <p:cNvPr id="4" name="PlaceHolder 3"/>
          <p:cNvSpPr>
            <a:spLocks noGrp="1"/>
          </p:cNvSpPr>
          <p:nvPr>
            <p:ph type="sldNum" idx="90"/>
          </p:nvPr>
        </p:nvSpPr>
        <p:spPr/>
        <p:txBody>
          <a:bodyPr/>
          <a:lstStyle/>
          <a:p>
            <a:fld id="{33FFE908-33B1-478F-A72E-FB5DE47BA224}" type="slidenum">
              <a:t>‹#›</a:t>
            </a:fld>
            <a:endParaRPr/>
          </a:p>
        </p:txBody>
      </p:sp>
      <p:sp>
        <p:nvSpPr>
          <p:cNvPr id="5" name="PlaceHolder 4"/>
          <p:cNvSpPr>
            <a:spLocks noGrp="1"/>
          </p:cNvSpPr>
          <p:nvPr>
            <p:ph type="dt" idx="88"/>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Default 19">
    <p:spTree>
      <p:nvGrpSpPr>
        <p:cNvPr id="1" name=""/>
        <p:cNvGrpSpPr/>
        <p:nvPr/>
      </p:nvGrpSpPr>
      <p:grpSpPr>
        <a:xfrm>
          <a:off x="0" y="0"/>
          <a:ext cx="0" cy="0"/>
          <a:chOff x="0" y="0"/>
          <a:chExt cx="0" cy="0"/>
        </a:xfrm>
      </p:grpSpPr>
      <p:sp>
        <p:nvSpPr>
          <p:cNvPr id="2" name="PlaceHolder 1"/>
          <p:cNvSpPr>
            <a:spLocks noGrp="1"/>
          </p:cNvSpPr>
          <p:nvPr>
            <p:ph type="ftr" idx="92"/>
          </p:nvPr>
        </p:nvSpPr>
        <p:spPr/>
        <p:txBody>
          <a:bodyPr/>
          <a:lstStyle/>
          <a:p>
            <a:r>
              <a:t>Footer</a:t>
            </a:r>
          </a:p>
        </p:txBody>
      </p:sp>
      <p:sp>
        <p:nvSpPr>
          <p:cNvPr id="3" name="PlaceHolder 2"/>
          <p:cNvSpPr>
            <a:spLocks noGrp="1"/>
          </p:cNvSpPr>
          <p:nvPr>
            <p:ph type="sldNum" idx="93"/>
          </p:nvPr>
        </p:nvSpPr>
        <p:spPr/>
        <p:txBody>
          <a:bodyPr/>
          <a:lstStyle/>
          <a:p>
            <a:fld id="{5F675BBF-D34D-4811-AF04-94E30B598830}" type="slidenum">
              <a:t>‹#›</a:t>
            </a:fld>
            <a:endParaRPr/>
          </a:p>
        </p:txBody>
      </p:sp>
      <p:sp>
        <p:nvSpPr>
          <p:cNvPr id="4" name="PlaceHolder 3"/>
          <p:cNvSpPr>
            <a:spLocks noGrp="1"/>
          </p:cNvSpPr>
          <p:nvPr>
            <p:ph type="dt" idx="91"/>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efault 25">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23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4" name="PlaceHolder 3"/>
          <p:cNvSpPr>
            <a:spLocks noGrp="1"/>
          </p:cNvSpPr>
          <p:nvPr>
            <p:ph type="ftr" idx="110"/>
          </p:nvPr>
        </p:nvSpPr>
        <p:spPr/>
        <p:txBody>
          <a:bodyPr/>
          <a:lstStyle/>
          <a:p>
            <a:r>
              <a:t>Footer</a:t>
            </a:r>
          </a:p>
        </p:txBody>
      </p:sp>
      <p:sp>
        <p:nvSpPr>
          <p:cNvPr id="5" name="PlaceHolder 4"/>
          <p:cNvSpPr>
            <a:spLocks noGrp="1"/>
          </p:cNvSpPr>
          <p:nvPr>
            <p:ph type="sldNum" idx="111"/>
          </p:nvPr>
        </p:nvSpPr>
        <p:spPr/>
        <p:txBody>
          <a:bodyPr/>
          <a:lstStyle/>
          <a:p>
            <a:fld id="{F122AEC6-E595-479A-A645-D434331D67A1}" type="slidenum">
              <a:t>‹#›</a:t>
            </a:fld>
            <a:endParaRPr/>
          </a:p>
        </p:txBody>
      </p:sp>
      <p:sp>
        <p:nvSpPr>
          <p:cNvPr id="6" name="PlaceHolder 5"/>
          <p:cNvSpPr>
            <a:spLocks noGrp="1"/>
          </p:cNvSpPr>
          <p:nvPr>
            <p:ph type="dt" idx="109"/>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2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A5F77CF0-8124-41BF-B137-B8E9DFB066BA}"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D7D098F1-5428-4E82-B70D-F8C1BAEA5D65}"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11DC3416-CD31-4C22-8BDB-245A767C696E}"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lank">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5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GB" sz="3200" b="0" u="none" strike="noStrike">
              <a:solidFill>
                <a:srgbClr val="000000"/>
              </a:solidFill>
              <a:uFillTx/>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37E408CF-C9CA-4ED3-B40A-6E5CDA1EF939}"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9B86525B-02FC-483F-9665-C9AA19D451C3}"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F8900079-E2A7-429E-91C2-3635D83F3C18}"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6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FCDEE977-962D-4B99-B70C-B37D966FF6BD}"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E8B0DD5A-ABCB-41BD-9C31-81526FD9CD93}"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6" name="PlaceHolder 2"/>
          <p:cNvSpPr>
            <a:spLocks noGrp="1"/>
          </p:cNvSpPr>
          <p:nvPr>
            <p:ph type="dt" idx="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&lt;date/time&gt;</a:t>
            </a:r>
            <a:endParaRPr lang="en-GB" sz="1200" b="0" u="none" strike="noStrike">
              <a:solidFill>
                <a:srgbClr val="000000"/>
              </a:solidFill>
              <a:uFillTx/>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&lt;footer&gt;</a:t>
            </a: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2075B229-81FE-47F7-8986-C6A30FE908A3}" type="slidenum">
              <a:rPr lang="en-US" sz="1200" b="0" u="none" strike="noStrike">
                <a:solidFill>
                  <a:schemeClr val="dk1">
                    <a:tint val="75000"/>
                  </a:schemeClr>
                </a:solidFill>
                <a:uFillTx/>
                <a:latin typeface="Calibri"/>
              </a:rPr>
              <a:t>‹#›</a:t>
            </a:fld>
            <a:endParaRPr lang="en-GB" sz="1200" b="0" u="none" strike="noStrike">
              <a:solidFill>
                <a:srgbClr val="000000"/>
              </a:solidFill>
              <a:uFillTx/>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18" name="PlaceHolder 2"/>
          <p:cNvSpPr>
            <a:spLocks noGrp="1"/>
          </p:cNvSpPr>
          <p:nvPr>
            <p:ph type="body"/>
          </p:nvPr>
        </p:nvSpPr>
        <p:spPr>
          <a:xfrm>
            <a:off x="457200" y="1600200"/>
            <a:ext cx="8229240" cy="452556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Fifth level</a:t>
            </a:r>
          </a:p>
        </p:txBody>
      </p:sp>
      <p:sp>
        <p:nvSpPr>
          <p:cNvPr id="19" name="PlaceHolder 3"/>
          <p:cNvSpPr>
            <a:spLocks noGrp="1"/>
          </p:cNvSpPr>
          <p:nvPr>
            <p:ph type="dt" idx="10"/>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GB" sz="1200" b="0" u="none" strike="noStrike">
              <a:solidFill>
                <a:srgbClr val="000000"/>
              </a:solidFill>
              <a:uFillTx/>
              <a:latin typeface="Times New Roman"/>
            </a:endParaRPr>
          </a:p>
        </p:txBody>
      </p:sp>
      <p:sp>
        <p:nvSpPr>
          <p:cNvPr id="20" name="PlaceHolder 4"/>
          <p:cNvSpPr>
            <a:spLocks noGrp="1"/>
          </p:cNvSpPr>
          <p:nvPr>
            <p:ph type="ftr" idx="11"/>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 </a:t>
            </a:r>
          </a:p>
        </p:txBody>
      </p:sp>
      <p:sp>
        <p:nvSpPr>
          <p:cNvPr id="21" name="PlaceHolder 5"/>
          <p:cNvSpPr>
            <a:spLocks noGrp="1"/>
          </p:cNvSpPr>
          <p:nvPr>
            <p:ph type="sldNum" idx="12"/>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DC8FD409-8B59-4A45-AD32-47151AF6662E}" type="slidenum">
              <a:rPr lang="en-US" sz="1200" b="0" u="none" strike="noStrike">
                <a:solidFill>
                  <a:schemeClr val="dk1">
                    <a:tint val="75000"/>
                  </a:schemeClr>
                </a:solidFill>
                <a:uFillTx/>
                <a:latin typeface="Calibri"/>
              </a:rPr>
              <a:t>‹#›</a:t>
            </a:fld>
            <a:endParaRPr lang="en-GB"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47" name="PlaceHolder 2"/>
          <p:cNvSpPr>
            <a:spLocks noGrp="1"/>
          </p:cNvSpPr>
          <p:nvPr>
            <p:ph type="dt" idx="22"/>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GB" sz="1200" b="0" u="none" strike="noStrike">
              <a:solidFill>
                <a:srgbClr val="000000"/>
              </a:solidFill>
              <a:uFillTx/>
              <a:latin typeface="Times New Roman"/>
            </a:endParaRPr>
          </a:p>
        </p:txBody>
      </p:sp>
      <p:sp>
        <p:nvSpPr>
          <p:cNvPr id="48" name="PlaceHolder 3"/>
          <p:cNvSpPr>
            <a:spLocks noGrp="1"/>
          </p:cNvSpPr>
          <p:nvPr>
            <p:ph type="ftr" idx="23"/>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 </a:t>
            </a:r>
          </a:p>
        </p:txBody>
      </p:sp>
      <p:sp>
        <p:nvSpPr>
          <p:cNvPr id="49" name="PlaceHolder 4"/>
          <p:cNvSpPr>
            <a:spLocks noGrp="1"/>
          </p:cNvSpPr>
          <p:nvPr>
            <p:ph type="sldNum" idx="24"/>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3A488A3C-7A4F-40D9-8D50-C32178602792}" type="slidenum">
              <a:rPr lang="en-US" sz="1200" b="0" u="none" strike="noStrike">
                <a:solidFill>
                  <a:schemeClr val="dk1">
                    <a:tint val="75000"/>
                  </a:schemeClr>
                </a:solidFill>
                <a:uFillTx/>
                <a:latin typeface="Calibri"/>
              </a:rPr>
              <a:t>‹#›</a:t>
            </a:fld>
            <a:endParaRPr lang="en-GB" sz="1200" b="0" u="none" strike="noStrike">
              <a:solidFill>
                <a:srgbClr val="000000"/>
              </a:solidFill>
              <a:uFillTx/>
              <a:latin typeface="Times New Roman"/>
            </a:endParaRPr>
          </a:p>
        </p:txBody>
      </p:sp>
      <p:sp>
        <p:nvSpPr>
          <p:cNvPr id="50"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9"/>
          <a:stretch/>
        </a:blipFill>
        <a:effectLst/>
      </p:bgPr>
    </p:bg>
    <p:spTree>
      <p:nvGrpSpPr>
        <p:cNvPr id="1" name=""/>
        <p:cNvGrpSpPr/>
        <p:nvPr/>
      </p:nvGrpSpPr>
      <p:grpSpPr>
        <a:xfrm>
          <a:off x="0" y="0"/>
          <a:ext cx="0" cy="0"/>
          <a:chOff x="0" y="0"/>
          <a:chExt cx="0" cy="0"/>
        </a:xfrm>
      </p:grpSpPr>
      <p:sp>
        <p:nvSpPr>
          <p:cNvPr id="52" name="PlaceHolder 1"/>
          <p:cNvSpPr>
            <a:spLocks noGrp="1"/>
          </p:cNvSpPr>
          <p:nvPr>
            <p:ph type="dt" idx="25"/>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GB" sz="1200" b="0" u="none" strike="noStrike">
              <a:solidFill>
                <a:srgbClr val="000000"/>
              </a:solidFill>
              <a:uFillTx/>
              <a:latin typeface="Times New Roman"/>
            </a:endParaRPr>
          </a:p>
        </p:txBody>
      </p:sp>
      <p:sp>
        <p:nvSpPr>
          <p:cNvPr id="53" name="PlaceHolder 2"/>
          <p:cNvSpPr>
            <a:spLocks noGrp="1"/>
          </p:cNvSpPr>
          <p:nvPr>
            <p:ph type="ftr" idx="26"/>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 </a:t>
            </a:r>
          </a:p>
        </p:txBody>
      </p:sp>
      <p:sp>
        <p:nvSpPr>
          <p:cNvPr id="54" name="PlaceHolder 3"/>
          <p:cNvSpPr>
            <a:spLocks noGrp="1"/>
          </p:cNvSpPr>
          <p:nvPr>
            <p:ph type="sldNum" idx="27"/>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4C152F23-6773-4E73-B2AA-AE7ED4937DEE}" type="slidenum">
              <a:rPr lang="en-US" sz="1200" b="0" u="none" strike="noStrike">
                <a:solidFill>
                  <a:schemeClr val="dk1">
                    <a:tint val="75000"/>
                  </a:schemeClr>
                </a:solidFill>
                <a:uFillTx/>
                <a:latin typeface="Calibri"/>
              </a:rPr>
              <a:t>‹#›</a:t>
            </a:fld>
            <a:endParaRPr lang="en-GB" sz="1200" b="0" u="none" strike="noStrike">
              <a:solidFill>
                <a:srgbClr val="000000"/>
              </a:solidFill>
              <a:uFillTx/>
              <a:latin typeface="Times New Roman"/>
            </a:endParaRPr>
          </a:p>
        </p:txBody>
      </p:sp>
      <p:sp>
        <p:nvSpPr>
          <p:cNvPr id="5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en-US" sz="1800" b="0" u="none" strike="noStrike">
                <a:solidFill>
                  <a:schemeClr val="dk1"/>
                </a:solidFill>
                <a:uFillTx/>
                <a:latin typeface="Calibri"/>
              </a:rPr>
              <a:t>Click to edit the title text format</a:t>
            </a:r>
          </a:p>
        </p:txBody>
      </p:sp>
      <p:sp>
        <p:nvSpPr>
          <p:cNvPr id="5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7" name="PlaceHolder 1"/>
          <p:cNvSpPr>
            <a:spLocks noGrp="1"/>
          </p:cNvSpPr>
          <p:nvPr>
            <p:ph type="dt" idx="58"/>
          </p:nvPr>
        </p:nvSpPr>
        <p:spPr>
          <a:xfrm>
            <a:off x="457200" y="6245280"/>
            <a:ext cx="2133360" cy="475920"/>
          </a:xfrm>
          <a:prstGeom prst="rect">
            <a:avLst/>
          </a:prstGeom>
          <a:noFill/>
          <a:ln w="0">
            <a:noFill/>
          </a:ln>
        </p:spPr>
        <p:txBody>
          <a:bodyPr lIns="91440" tIns="45720" rIns="91440" bIns="45720" numCol="1" spcCol="0" anchor="t">
            <a:noAutofit/>
          </a:bodyPr>
          <a:lstStyle>
            <a:lvl1pPr indent="0">
              <a:buNone/>
              <a:defRPr lang="en-GB" sz="1400" b="0" u="none" strike="noStrike">
                <a:solidFill>
                  <a:srgbClr val="000000"/>
                </a:solidFill>
                <a:uFillTx/>
                <a:latin typeface="Times New Roman"/>
              </a:defRPr>
            </a:lvl1pPr>
          </a:lstStyle>
          <a:p>
            <a:pPr indent="0">
              <a:buNone/>
            </a:pPr>
            <a:r>
              <a:rPr lang="en-GB" sz="1400" b="0" u="none" strike="noStrike">
                <a:solidFill>
                  <a:srgbClr val="000000"/>
                </a:solidFill>
                <a:uFillTx/>
                <a:latin typeface="Times New Roman"/>
              </a:rPr>
              <a:t>&lt;date/time&gt;</a:t>
            </a:r>
          </a:p>
        </p:txBody>
      </p:sp>
      <p:sp>
        <p:nvSpPr>
          <p:cNvPr id="128" name="PlaceHolder 2"/>
          <p:cNvSpPr>
            <a:spLocks noGrp="1"/>
          </p:cNvSpPr>
          <p:nvPr>
            <p:ph type="ftr" idx="59"/>
          </p:nvPr>
        </p:nvSpPr>
        <p:spPr>
          <a:xfrm>
            <a:off x="3124080" y="6245280"/>
            <a:ext cx="2895120" cy="475920"/>
          </a:xfrm>
          <a:prstGeom prst="rect">
            <a:avLst/>
          </a:prstGeom>
          <a:noFill/>
          <a:ln w="0">
            <a:noFill/>
          </a:ln>
        </p:spPr>
        <p:txBody>
          <a:bodyPr lIns="91440" tIns="45720" rIns="91440" bIns="45720" numCol="1" spcCol="0" anchor="t">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&lt;footer&gt;</a:t>
            </a:r>
          </a:p>
        </p:txBody>
      </p:sp>
      <p:sp>
        <p:nvSpPr>
          <p:cNvPr id="129" name="PlaceHolder 3"/>
          <p:cNvSpPr>
            <a:spLocks noGrp="1"/>
          </p:cNvSpPr>
          <p:nvPr>
            <p:ph type="sldNum" idx="60"/>
          </p:nvPr>
        </p:nvSpPr>
        <p:spPr>
          <a:xfrm>
            <a:off x="6553080" y="6245280"/>
            <a:ext cx="2133360" cy="475920"/>
          </a:xfrm>
          <a:prstGeom prst="rect">
            <a:avLst/>
          </a:prstGeom>
          <a:noFill/>
          <a:ln w="0">
            <a:noFill/>
          </a:ln>
        </p:spPr>
        <p:txBody>
          <a:bodyPr lIns="91440" tIns="45720" rIns="91440" bIns="45720" numCol="1" spcCol="0" anchor="t">
            <a:noAutofit/>
          </a:bodyPr>
          <a:lstStyle>
            <a:lvl1pPr indent="0" algn="r" defTabSz="914400">
              <a:lnSpc>
                <a:spcPct val="100000"/>
              </a:lnSpc>
              <a:buNone/>
              <a:defRPr lang="en-GB" sz="1400" b="0" u="none" strike="noStrike">
                <a:solidFill>
                  <a:srgbClr val="000000"/>
                </a:solidFill>
                <a:uFillTx/>
                <a:latin typeface="Arial"/>
              </a:defRPr>
            </a:lvl1pPr>
          </a:lstStyle>
          <a:p>
            <a:pPr indent="0" algn="r" defTabSz="914400">
              <a:lnSpc>
                <a:spcPct val="100000"/>
              </a:lnSpc>
              <a:buNone/>
            </a:pPr>
            <a:fld id="{282BE60B-6FD8-4C62-8B33-E5983250A1AE}" type="slidenum">
              <a:rPr lang="en-GB" sz="1400" b="0" u="none" strike="noStrike">
                <a:solidFill>
                  <a:srgbClr val="000000"/>
                </a:solidFill>
                <a:uFillTx/>
                <a:latin typeface="Arial"/>
              </a:rPr>
              <a:t>‹#›</a:t>
            </a:fld>
            <a:endParaRPr lang="en-GB" sz="1400" b="0" u="none" strike="noStrike">
              <a:solidFill>
                <a:srgbClr val="000000"/>
              </a:solidFill>
              <a:uFillTx/>
              <a:latin typeface="Times New Roman"/>
            </a:endParaRPr>
          </a:p>
        </p:txBody>
      </p:sp>
      <p:sp>
        <p:nvSpPr>
          <p:cNvPr id="130"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en-US" sz="1800" b="0" u="none" strike="noStrike">
                <a:solidFill>
                  <a:schemeClr val="dk1"/>
                </a:solidFill>
                <a:uFillTx/>
                <a:latin typeface="Arial"/>
              </a:rPr>
              <a:t>Click to edit the title text format</a:t>
            </a:r>
          </a:p>
        </p:txBody>
      </p:sp>
      <p:sp>
        <p:nvSpPr>
          <p:cNvPr id="131"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Arial"/>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Arial"/>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uFillTx/>
                <a:latin typeface="Arial"/>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uFillTx/>
                <a:latin typeface="Arial"/>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Arial"/>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Arial"/>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Arial"/>
              </a:rPr>
              <a:t>Seventh Outline Level</a:t>
            </a: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190" name="PlaceHolder 2"/>
          <p:cNvSpPr>
            <a:spLocks noGrp="1"/>
          </p:cNvSpPr>
          <p:nvPr>
            <p:ph type="dt" idx="88"/>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rgbClr val="8B8B8B"/>
                </a:solidFill>
                <a:uFillTx/>
                <a:latin typeface="Calibri"/>
              </a:defRPr>
            </a:lvl1pPr>
          </a:lstStyle>
          <a:p>
            <a:pPr indent="0" defTabSz="914400">
              <a:lnSpc>
                <a:spcPct val="100000"/>
              </a:lnSpc>
              <a:buNone/>
            </a:pPr>
            <a:r>
              <a:rPr lang="en-US" sz="1200" b="0" u="none" strike="noStrike">
                <a:solidFill>
                  <a:srgbClr val="8B8B8B"/>
                </a:solidFill>
                <a:uFillTx/>
                <a:latin typeface="Calibri"/>
              </a:rPr>
              <a:t>&lt;date/time&gt;</a:t>
            </a:r>
            <a:endParaRPr lang="en-GB" sz="1200" b="0" u="none" strike="noStrike">
              <a:solidFill>
                <a:srgbClr val="000000"/>
              </a:solidFill>
              <a:uFillTx/>
              <a:latin typeface="Times New Roman"/>
            </a:endParaRPr>
          </a:p>
        </p:txBody>
      </p:sp>
      <p:sp>
        <p:nvSpPr>
          <p:cNvPr id="191" name="PlaceHolder 3"/>
          <p:cNvSpPr>
            <a:spLocks noGrp="1"/>
          </p:cNvSpPr>
          <p:nvPr>
            <p:ph type="ftr" idx="89"/>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&lt;footer&gt;</a:t>
            </a:r>
          </a:p>
        </p:txBody>
      </p:sp>
      <p:sp>
        <p:nvSpPr>
          <p:cNvPr id="192" name="PlaceHolder 4"/>
          <p:cNvSpPr>
            <a:spLocks noGrp="1"/>
          </p:cNvSpPr>
          <p:nvPr>
            <p:ph type="sldNum" idx="90"/>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rgbClr val="8B8B8B"/>
                </a:solidFill>
                <a:uFillTx/>
                <a:latin typeface="Calibri"/>
              </a:defRPr>
            </a:lvl1pPr>
          </a:lstStyle>
          <a:p>
            <a:pPr indent="0" algn="r" defTabSz="914400">
              <a:lnSpc>
                <a:spcPct val="100000"/>
              </a:lnSpc>
              <a:buNone/>
            </a:pPr>
            <a:fld id="{878010B9-0340-43E7-BC76-B18405364AEF}" type="slidenum">
              <a:rPr lang="en-US" sz="1200" b="0" u="none" strike="noStrike">
                <a:solidFill>
                  <a:srgbClr val="8B8B8B"/>
                </a:solidFill>
                <a:uFillTx/>
                <a:latin typeface="Calibri"/>
              </a:rPr>
              <a:t>‹#›</a:t>
            </a:fld>
            <a:endParaRPr lang="en-GB" sz="1200" b="0" u="none" strike="noStrike">
              <a:solidFill>
                <a:srgbClr val="000000"/>
              </a:solidFill>
              <a:uFillTx/>
              <a:latin typeface="Times New Roman"/>
            </a:endParaRPr>
          </a:p>
        </p:txBody>
      </p:sp>
      <p:sp>
        <p:nvSpPr>
          <p:cNvPr id="193"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5" name="PlaceHolder 1"/>
          <p:cNvSpPr>
            <a:spLocks noGrp="1"/>
          </p:cNvSpPr>
          <p:nvPr>
            <p:ph type="dt" idx="9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rgbClr val="8B8B8B"/>
                </a:solidFill>
                <a:uFillTx/>
                <a:latin typeface="Calibri"/>
              </a:defRPr>
            </a:lvl1pPr>
          </a:lstStyle>
          <a:p>
            <a:pPr indent="0" defTabSz="914400">
              <a:lnSpc>
                <a:spcPct val="100000"/>
              </a:lnSpc>
              <a:buNone/>
            </a:pPr>
            <a:r>
              <a:rPr lang="en-US" sz="1200" b="0" u="none" strike="noStrike">
                <a:solidFill>
                  <a:srgbClr val="8B8B8B"/>
                </a:solidFill>
                <a:uFillTx/>
                <a:latin typeface="Calibri"/>
              </a:rPr>
              <a:t>&lt;date/time&gt;</a:t>
            </a:r>
            <a:endParaRPr lang="en-GB" sz="1200" b="0" u="none" strike="noStrike">
              <a:solidFill>
                <a:srgbClr val="000000"/>
              </a:solidFill>
              <a:uFillTx/>
              <a:latin typeface="Times New Roman"/>
            </a:endParaRPr>
          </a:p>
        </p:txBody>
      </p:sp>
      <p:sp>
        <p:nvSpPr>
          <p:cNvPr id="196" name="PlaceHolder 2"/>
          <p:cNvSpPr>
            <a:spLocks noGrp="1"/>
          </p:cNvSpPr>
          <p:nvPr>
            <p:ph type="ftr" idx="9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&lt;footer&gt;</a:t>
            </a:r>
          </a:p>
        </p:txBody>
      </p:sp>
      <p:sp>
        <p:nvSpPr>
          <p:cNvPr id="197" name="PlaceHolder 3"/>
          <p:cNvSpPr>
            <a:spLocks noGrp="1"/>
          </p:cNvSpPr>
          <p:nvPr>
            <p:ph type="sldNum" idx="9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rgbClr val="8B8B8B"/>
                </a:solidFill>
                <a:uFillTx/>
                <a:latin typeface="Calibri"/>
              </a:defRPr>
            </a:lvl1pPr>
          </a:lstStyle>
          <a:p>
            <a:pPr indent="0" algn="r" defTabSz="914400">
              <a:lnSpc>
                <a:spcPct val="100000"/>
              </a:lnSpc>
              <a:buNone/>
            </a:pPr>
            <a:fld id="{DCFD7719-1E43-4833-B161-9C2F5CA844D2}" type="slidenum">
              <a:rPr lang="en-US" sz="1200" b="0" u="none" strike="noStrike">
                <a:solidFill>
                  <a:srgbClr val="8B8B8B"/>
                </a:solidFill>
                <a:uFillTx/>
                <a:latin typeface="Calibri"/>
              </a:rPr>
              <a:t>‹#›</a:t>
            </a:fld>
            <a:endParaRPr lang="en-GB" sz="1200" b="0" u="none" strike="noStrike">
              <a:solidFill>
                <a:srgbClr val="000000"/>
              </a:solidFill>
              <a:uFillTx/>
              <a:latin typeface="Times New Roman"/>
            </a:endParaRPr>
          </a:p>
        </p:txBody>
      </p:sp>
      <p:sp>
        <p:nvSpPr>
          <p:cNvPr id="198"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en-US" sz="1800" b="0" u="none" strike="noStrike">
                <a:solidFill>
                  <a:schemeClr val="dk1"/>
                </a:solidFill>
                <a:uFillTx/>
                <a:latin typeface="Calibri"/>
              </a:rPr>
              <a:t>Click to edit the title text format</a:t>
            </a:r>
          </a:p>
        </p:txBody>
      </p:sp>
      <p:sp>
        <p:nvSpPr>
          <p:cNvPr id="199"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229" name="PlaceHolder 2"/>
          <p:cNvSpPr>
            <a:spLocks noGrp="1"/>
          </p:cNvSpPr>
          <p:nvPr>
            <p:ph type="body"/>
          </p:nvPr>
        </p:nvSpPr>
        <p:spPr>
          <a:xfrm>
            <a:off x="457200" y="1600200"/>
            <a:ext cx="8229240" cy="452556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uFillTx/>
                <a:latin typeface="Arial"/>
              </a:rPr>
              <a:t>Click to edit Master text styles</a:t>
            </a:r>
            <a:endParaRPr lang="en-US" sz="3200" b="0" u="none" strike="noStrike">
              <a:solidFill>
                <a:schemeClr val="dk1"/>
              </a:solidFill>
              <a:uFillTx/>
              <a:latin typeface="Calibri"/>
            </a:endParaRP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uFillTx/>
                <a:latin typeface="Arial"/>
              </a:rPr>
              <a:t>Second level</a:t>
            </a:r>
            <a:endParaRPr lang="en-US" sz="2800" b="0" u="none" strike="noStrike">
              <a:solidFill>
                <a:schemeClr val="dk1"/>
              </a:solidFill>
              <a:uFillTx/>
              <a:latin typeface="Calibri"/>
            </a:endParaRP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uFillTx/>
                <a:latin typeface="Arial"/>
              </a:rPr>
              <a:t>Third level</a:t>
            </a:r>
            <a:endParaRPr lang="en-US" sz="2400" b="0" u="none" strike="noStrike">
              <a:solidFill>
                <a:schemeClr val="dk1"/>
              </a:solidFill>
              <a:uFillTx/>
              <a:latin typeface="Calibri"/>
            </a:endParaRP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uFillTx/>
                <a:latin typeface="Arial"/>
              </a:rPr>
              <a:t>Fourth level</a:t>
            </a:r>
            <a:endParaRPr lang="en-US" sz="2000" b="0" u="none" strike="noStrike">
              <a:solidFill>
                <a:schemeClr val="dk1"/>
              </a:solidFill>
              <a:uFillTx/>
              <a:latin typeface="Calibri"/>
            </a:endParaRP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Fifth level</a:t>
            </a:r>
          </a:p>
        </p:txBody>
      </p:sp>
      <p:sp>
        <p:nvSpPr>
          <p:cNvPr id="230" name="PlaceHolder 3"/>
          <p:cNvSpPr>
            <a:spLocks noGrp="1"/>
          </p:cNvSpPr>
          <p:nvPr>
            <p:ph type="dt" idx="109"/>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&lt;date/time&gt;</a:t>
            </a:r>
            <a:endParaRPr lang="en-GB" sz="1200" b="0" u="none" strike="noStrike">
              <a:solidFill>
                <a:srgbClr val="000000"/>
              </a:solidFill>
              <a:uFillTx/>
              <a:latin typeface="Times New Roman"/>
            </a:endParaRPr>
          </a:p>
        </p:txBody>
      </p:sp>
      <p:sp>
        <p:nvSpPr>
          <p:cNvPr id="231" name="PlaceHolder 4"/>
          <p:cNvSpPr>
            <a:spLocks noGrp="1"/>
          </p:cNvSpPr>
          <p:nvPr>
            <p:ph type="ftr" idx="110"/>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uFillTx/>
                <a:latin typeface="Times New Roman"/>
              </a:defRPr>
            </a:lvl1pPr>
          </a:lstStyle>
          <a:p>
            <a:pPr indent="0" algn="ctr">
              <a:buNone/>
            </a:pPr>
            <a:r>
              <a:rPr lang="en-GB" sz="1400" b="0" u="none" strike="noStrike">
                <a:solidFill>
                  <a:srgbClr val="000000"/>
                </a:solidFill>
                <a:uFillTx/>
                <a:latin typeface="Times New Roman"/>
              </a:rPr>
              <a:t>&lt;footer&gt;</a:t>
            </a:r>
          </a:p>
        </p:txBody>
      </p:sp>
      <p:sp>
        <p:nvSpPr>
          <p:cNvPr id="232" name="PlaceHolder 5"/>
          <p:cNvSpPr>
            <a:spLocks noGrp="1"/>
          </p:cNvSpPr>
          <p:nvPr>
            <p:ph type="sldNum" idx="111"/>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A1979E29-8D98-415F-A3CC-0418E0C84E80}" type="slidenum">
              <a:rPr lang="en-US" sz="1200" b="0" u="none" strike="noStrike">
                <a:solidFill>
                  <a:schemeClr val="dk1">
                    <a:tint val="75000"/>
                  </a:schemeClr>
                </a:solidFill>
                <a:uFillTx/>
                <a:latin typeface="Calibri"/>
              </a:rPr>
              <a:t>‹#›</a:t>
            </a:fld>
            <a:endParaRPr lang="en-GB"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1259640" y="2277000"/>
            <a:ext cx="6696360" cy="81288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en-GB" sz="4400" b="0" u="none" strike="noStrike">
                <a:solidFill>
                  <a:schemeClr val="dk1"/>
                </a:solidFill>
                <a:uFillTx/>
                <a:latin typeface="Calibri"/>
              </a:rPr>
              <a:t>Comparing </a:t>
            </a:r>
            <a:br>
              <a:rPr sz="4400"/>
            </a:br>
            <a:r>
              <a:rPr lang="en-GB" sz="4400" b="0" u="none" strike="noStrike">
                <a:solidFill>
                  <a:schemeClr val="dk1"/>
                </a:solidFill>
                <a:uFillTx/>
                <a:latin typeface="Calibri"/>
              </a:rPr>
              <a:t>echo-location monitoring instruments</a:t>
            </a:r>
            <a:endParaRPr lang="en-US" sz="4400" b="0" u="none" strike="noStrike">
              <a:solidFill>
                <a:schemeClr val="dk1"/>
              </a:solidFill>
              <a:uFillTx/>
              <a:latin typeface="Calibri"/>
            </a:endParaRPr>
          </a:p>
        </p:txBody>
      </p:sp>
      <p:sp>
        <p:nvSpPr>
          <p:cNvPr id="278" name="PlaceHolder 2"/>
          <p:cNvSpPr>
            <a:spLocks noGrp="1"/>
          </p:cNvSpPr>
          <p:nvPr>
            <p:ph type="subTitle"/>
          </p:nvPr>
        </p:nvSpPr>
        <p:spPr>
          <a:xfrm>
            <a:off x="1979640" y="5157360"/>
            <a:ext cx="5472360" cy="431640"/>
          </a:xfrm>
          <a:prstGeom prst="rect">
            <a:avLst/>
          </a:prstGeom>
          <a:noFill/>
          <a:ln w="0">
            <a:noFill/>
          </a:ln>
        </p:spPr>
        <p:txBody>
          <a:bodyPr lIns="91440" tIns="45720" rIns="91440" bIns="45720" anchor="t">
            <a:normAutofit/>
          </a:bodyPr>
          <a:lstStyle/>
          <a:p>
            <a:pPr indent="0" defTabSz="914400">
              <a:lnSpc>
                <a:spcPct val="100000"/>
              </a:lnSpc>
              <a:spcBef>
                <a:spcPts val="400"/>
              </a:spcBef>
              <a:buNone/>
              <a:tabLst>
                <a:tab pos="0" algn="l"/>
              </a:tabLst>
            </a:pPr>
            <a:r>
              <a:rPr lang="en-GB" sz="2000" b="0" u="none" strike="noStrike">
                <a:solidFill>
                  <a:schemeClr val="dk1"/>
                </a:solidFill>
                <a:uFillTx/>
                <a:latin typeface="Calibri"/>
              </a:rPr>
              <a:t>Nick Tregenza, Chelonia Ltd / Exeter University</a:t>
            </a:r>
            <a:endParaRPr lang="en-GB" sz="2000" b="0" u="none" strike="noStrike">
              <a:solidFill>
                <a:srgbClr val="000000"/>
              </a:solidFill>
              <a:uFillTx/>
              <a:latin typeface="Arial"/>
            </a:endParaRPr>
          </a:p>
        </p:txBody>
      </p:sp>
      <p:sp>
        <p:nvSpPr>
          <p:cNvPr id="279" name="TextBox 4"/>
          <p:cNvSpPr/>
          <p:nvPr/>
        </p:nvSpPr>
        <p:spPr>
          <a:xfrm>
            <a:off x="1619640" y="6237360"/>
            <a:ext cx="5688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GB" sz="1200" b="0" u="none" strike="noStrike">
                <a:solidFill>
                  <a:srgbClr val="000000"/>
                </a:solidFill>
                <a:uFillTx/>
                <a:latin typeface="Calibri"/>
              </a:rPr>
              <a:t>Feedback, and comments, especially adverse, are welcome and greatly appreciated:   nick.tregenza@chelonia.co.uk</a:t>
            </a:r>
            <a:endParaRPr lang="en-GB" sz="1200" b="0" u="none" strike="noStrike">
              <a:solidFill>
                <a:srgbClr val="000000"/>
              </a:solidFill>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150480"/>
            <a:ext cx="8229240" cy="705600"/>
          </a:xfrm>
          <a:prstGeom prst="rect">
            <a:avLst/>
          </a:prstGeom>
          <a:noFill/>
          <a:ln w="0">
            <a:noFill/>
          </a:ln>
        </p:spPr>
        <p:txBody>
          <a:bodyPr lIns="91440" tIns="45720" rIns="91440" bIns="45720" anchor="ctr">
            <a:noAutofit/>
          </a:bodyPr>
          <a:lstStyle/>
          <a:p>
            <a:pPr indent="0" defTabSz="914400">
              <a:lnSpc>
                <a:spcPct val="100000"/>
              </a:lnSpc>
              <a:buNone/>
            </a:pPr>
            <a:r>
              <a:rPr lang="en-GB" sz="2800" b="0" u="none" strike="noStrike">
                <a:solidFill>
                  <a:schemeClr val="lt1">
                    <a:lumMod val="50000"/>
                  </a:schemeClr>
                </a:solidFill>
                <a:uFillTx/>
                <a:latin typeface="Calibri"/>
              </a:rPr>
              <a:t>Over-counting:</a:t>
            </a:r>
            <a:endParaRPr lang="en-US" sz="2800" b="0" u="none" strike="noStrike">
              <a:solidFill>
                <a:schemeClr val="dk1"/>
              </a:solidFill>
              <a:uFillTx/>
              <a:latin typeface="Calibri"/>
            </a:endParaRPr>
          </a:p>
        </p:txBody>
      </p:sp>
      <p:pic>
        <p:nvPicPr>
          <p:cNvPr id="327" name="Picture 2"/>
          <p:cNvPicPr/>
          <p:nvPr/>
        </p:nvPicPr>
        <p:blipFill>
          <a:blip r:embed="rId2"/>
          <a:stretch/>
        </p:blipFill>
        <p:spPr>
          <a:xfrm>
            <a:off x="-16200" y="1845000"/>
            <a:ext cx="9143640" cy="3979800"/>
          </a:xfrm>
          <a:prstGeom prst="rect">
            <a:avLst/>
          </a:prstGeom>
          <a:ln w="0">
            <a:noFill/>
          </a:ln>
        </p:spPr>
      </p:pic>
      <p:sp>
        <p:nvSpPr>
          <p:cNvPr id="328" name="TextBox 6"/>
          <p:cNvSpPr/>
          <p:nvPr/>
        </p:nvSpPr>
        <p:spPr>
          <a:xfrm>
            <a:off x="231840" y="1917000"/>
            <a:ext cx="50490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800" b="0" u="none" strike="noStrike">
                <a:solidFill>
                  <a:schemeClr val="lt1"/>
                </a:solidFill>
                <a:uFillTx/>
                <a:latin typeface="Calibri"/>
              </a:rPr>
              <a:t>40 'true' dolphin clicks found by the KERNO classifier</a:t>
            </a:r>
            <a:endParaRPr lang="en-GB" sz="1800" b="0" u="none" strike="noStrike">
              <a:solidFill>
                <a:srgbClr val="000000"/>
              </a:solidFill>
              <a:uFillTx/>
              <a:latin typeface="Arial"/>
            </a:endParaRPr>
          </a:p>
        </p:txBody>
      </p:sp>
      <p:sp>
        <p:nvSpPr>
          <p:cNvPr id="329" name="TextBox 7"/>
          <p:cNvSpPr/>
          <p:nvPr/>
        </p:nvSpPr>
        <p:spPr>
          <a:xfrm>
            <a:off x="195480" y="3717000"/>
            <a:ext cx="2580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800" b="0" u="none" strike="noStrike">
                <a:solidFill>
                  <a:schemeClr val="lt1"/>
                </a:solidFill>
                <a:uFillTx/>
                <a:latin typeface="Calibri"/>
              </a:rPr>
              <a:t>among 608 dolphin clicks:</a:t>
            </a:r>
            <a:endParaRPr lang="en-GB" sz="1800" b="0" u="none" strike="noStrike">
              <a:solidFill>
                <a:srgbClr val="000000"/>
              </a:solidFill>
              <a:uFillTx/>
              <a:latin typeface="Arial"/>
            </a:endParaRPr>
          </a:p>
        </p:txBody>
      </p:sp>
      <p:sp>
        <p:nvSpPr>
          <p:cNvPr id="330" name="Title 1"/>
          <p:cNvSpPr/>
          <p:nvPr/>
        </p:nvSpPr>
        <p:spPr>
          <a:xfrm>
            <a:off x="441000" y="952920"/>
            <a:ext cx="8229240" cy="7056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GB" sz="2000" b="0" u="none" strike="noStrike">
                <a:solidFill>
                  <a:schemeClr val="dk1"/>
                </a:solidFill>
                <a:uFillTx/>
                <a:latin typeface="Calibri"/>
              </a:rPr>
              <a:t>Click counts need to exclude multipath replicates:</a:t>
            </a:r>
            <a:endParaRPr lang="en-GB" sz="2000" b="0" u="none" strike="noStrike">
              <a:solidFill>
                <a:srgbClr val="000000"/>
              </a:solidFill>
              <a:uFillTx/>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323640" y="274680"/>
            <a:ext cx="8229240" cy="1142640"/>
          </a:xfrm>
          <a:prstGeom prst="rect">
            <a:avLst/>
          </a:prstGeom>
          <a:noFill/>
          <a:ln w="0">
            <a:noFill/>
          </a:ln>
        </p:spPr>
        <p:txBody>
          <a:bodyPr lIns="91440" tIns="45720" rIns="91440" bIns="45720" anchor="ctr">
            <a:normAutofit/>
          </a:bodyPr>
          <a:lstStyle/>
          <a:p>
            <a:pPr indent="0" defTabSz="914400">
              <a:lnSpc>
                <a:spcPct val="100000"/>
              </a:lnSpc>
              <a:buNone/>
            </a:pPr>
            <a:r>
              <a:rPr lang="en-GB" sz="3600" b="0" u="none" strike="noStrike">
                <a:solidFill>
                  <a:schemeClr val="dk1"/>
                </a:solidFill>
                <a:uFillTx/>
                <a:latin typeface="Calibri"/>
              </a:rPr>
              <a:t>Algorithm or brain?</a:t>
            </a:r>
            <a:endParaRPr lang="en-US" sz="3600" b="0" u="none" strike="noStrike">
              <a:solidFill>
                <a:schemeClr val="dk1"/>
              </a:solidFill>
              <a:uFillTx/>
              <a:latin typeface="Calibri"/>
            </a:endParaRPr>
          </a:p>
        </p:txBody>
      </p:sp>
      <p:sp>
        <p:nvSpPr>
          <p:cNvPr id="332" name="PlaceHolder 2"/>
          <p:cNvSpPr>
            <a:spLocks noGrp="1"/>
          </p:cNvSpPr>
          <p:nvPr>
            <p:ph/>
          </p:nvPr>
        </p:nvSpPr>
        <p:spPr>
          <a:xfrm>
            <a:off x="323640" y="1340640"/>
            <a:ext cx="8424720" cy="5242320"/>
          </a:xfrm>
          <a:prstGeom prst="rect">
            <a:avLst/>
          </a:prstGeom>
          <a:noFill/>
          <a:ln w="0">
            <a:noFill/>
          </a:ln>
        </p:spPr>
        <p:txBody>
          <a:bodyPr lIns="91440" tIns="45720" rIns="91440" bIns="45720" anchor="t">
            <a:noAutofit/>
          </a:bodyPr>
          <a:lstStyle/>
          <a:p>
            <a:pPr indent="0" defTabSz="914400">
              <a:lnSpc>
                <a:spcPct val="100000"/>
              </a:lnSpc>
              <a:spcBef>
                <a:spcPts val="281"/>
              </a:spcBef>
              <a:buNone/>
              <a:tabLst>
                <a:tab pos="0" algn="l"/>
              </a:tabLst>
            </a:pPr>
            <a:r>
              <a:rPr lang="en-GB" sz="1400" b="0" u="none" strike="noStrike">
                <a:solidFill>
                  <a:schemeClr val="dk1"/>
                </a:solidFill>
                <a:uFillTx/>
                <a:latin typeface="Calibri"/>
              </a:rPr>
              <a:t>If data from instrument A is analysed by eye, a comparison needs to be made with the data from B </a:t>
            </a:r>
            <a:r>
              <a:rPr lang="en-GB" sz="1400" b="0" i="1" u="none" strike="noStrike">
                <a:solidFill>
                  <a:schemeClr val="dk1"/>
                </a:solidFill>
                <a:uFillTx/>
                <a:latin typeface="Calibri"/>
              </a:rPr>
              <a:t>also analysed by eye</a:t>
            </a:r>
            <a:r>
              <a:rPr lang="en-GB" sz="1400" b="0" u="none" strike="noStrike">
                <a:solidFill>
                  <a:schemeClr val="dk1"/>
                </a:solidFill>
                <a:uFillTx/>
                <a:latin typeface="Calibri"/>
              </a:rPr>
              <a:t>.  This is because:</a:t>
            </a:r>
            <a:endParaRPr lang="en-US" sz="1400" b="0" u="none" strike="noStrike">
              <a:solidFill>
                <a:schemeClr val="dk1"/>
              </a:solidFill>
              <a:uFillTx/>
              <a:latin typeface="Calibri"/>
            </a:endParaRPr>
          </a:p>
          <a:p>
            <a:pPr indent="0" defTabSz="914400">
              <a:lnSpc>
                <a:spcPct val="100000"/>
              </a:lnSpc>
              <a:spcBef>
                <a:spcPts val="281"/>
              </a:spcBef>
              <a:buNone/>
              <a:tabLst>
                <a:tab pos="0" algn="l"/>
              </a:tabLst>
            </a:pPr>
            <a:endParaRPr lang="en-US" sz="1400" b="0" u="none" strike="noStrik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pos="0" algn="l"/>
              </a:tabLst>
            </a:pPr>
            <a:r>
              <a:rPr lang="en-GB" sz="1400" b="0" u="none" strike="noStrike">
                <a:solidFill>
                  <a:schemeClr val="dk1"/>
                </a:solidFill>
                <a:uFillTx/>
                <a:latin typeface="Calibri"/>
              </a:rPr>
              <a:t>Analysis by eye may give better performance than an algorithm (or sometimes worse).</a:t>
            </a:r>
            <a:endParaRPr lang="en-US" sz="1400" b="0" u="none" strike="noStrik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pos="0" algn="l"/>
              </a:tabLst>
            </a:pPr>
            <a:r>
              <a:rPr lang="en-GB" sz="1400" b="0" u="none" strike="noStrike">
                <a:solidFill>
                  <a:schemeClr val="dk1"/>
                </a:solidFill>
                <a:uFillTx/>
                <a:latin typeface="Calibri"/>
              </a:rPr>
              <a:t>The level of agreement is likely to be higher when the same method is used for both.</a:t>
            </a:r>
            <a:endParaRPr lang="en-US" sz="1400" b="0" u="none" strike="noStrik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pos="0" algn="l"/>
              </a:tabLst>
            </a:pPr>
            <a:r>
              <a:rPr lang="en-GB" sz="1400" b="0" u="none" strike="noStrike">
                <a:solidFill>
                  <a:schemeClr val="dk1"/>
                </a:solidFill>
                <a:uFillTx/>
                <a:latin typeface="Calibri"/>
              </a:rPr>
              <a:t>The time cost of visual validation of each data from each instrument can be stated.</a:t>
            </a:r>
            <a:endParaRPr lang="en-US" sz="1400" b="0" u="none" strike="noStrik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pos="0" algn="l"/>
              </a:tabLst>
            </a:pPr>
            <a:r>
              <a:rPr lang="en-GB" sz="1400" b="0" u="none" strike="noStrike">
                <a:solidFill>
                  <a:schemeClr val="dk1"/>
                </a:solidFill>
                <a:uFillTx/>
                <a:latin typeface="Calibri"/>
              </a:rPr>
              <a:t>Different analysis methods may offer different strategies for limiting the workload with big differences in time costs  e.g. automated analysis may be good enough to direct the analyst to a very small subset of the total recorded time.</a:t>
            </a:r>
            <a:endParaRPr lang="en-US" sz="1400" b="0" u="none" strike="noStrik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pos="0" algn="l"/>
              </a:tabLst>
            </a:pPr>
            <a:r>
              <a:rPr lang="en-GB" sz="1400" b="0" u="none" strike="noStrike">
                <a:solidFill>
                  <a:schemeClr val="dk1"/>
                </a:solidFill>
                <a:uFillTx/>
                <a:latin typeface="Calibri"/>
              </a:rPr>
              <a:t>Different analysis methods may have very different exposure to analyst (subjective) differences.</a:t>
            </a:r>
            <a:endParaRPr lang="en-US" sz="1400" b="0" u="none" strike="noStrike">
              <a:solidFill>
                <a:schemeClr val="dk1"/>
              </a:solidFill>
              <a:uFillTx/>
              <a:latin typeface="Calibri"/>
            </a:endParaRPr>
          </a:p>
          <a:p>
            <a:pPr indent="0" defTabSz="914400">
              <a:lnSpc>
                <a:spcPct val="100000"/>
              </a:lnSpc>
              <a:spcBef>
                <a:spcPts val="1800"/>
              </a:spcBef>
              <a:buNone/>
              <a:tabLst>
                <a:tab pos="0" algn="l"/>
              </a:tabLst>
            </a:pPr>
            <a:endParaRPr lang="en-US" sz="1400" b="0" u="none" strike="noStrike">
              <a:solidFill>
                <a:schemeClr val="dk1"/>
              </a:solidFill>
              <a:uFillTx/>
              <a:latin typeface="Calibri"/>
            </a:endParaRPr>
          </a:p>
          <a:p>
            <a:pPr indent="0" defTabSz="914400">
              <a:lnSpc>
                <a:spcPct val="110000"/>
              </a:lnSpc>
              <a:spcBef>
                <a:spcPts val="601"/>
              </a:spcBef>
              <a:buNone/>
              <a:tabLst>
                <a:tab pos="0" algn="l"/>
              </a:tabLst>
            </a:pPr>
            <a:r>
              <a:rPr lang="en-GB" sz="1400" b="0" u="none" strike="noStrike">
                <a:solidFill>
                  <a:schemeClr val="dk1"/>
                </a:solidFill>
                <a:uFillTx/>
                <a:latin typeface="Calibri"/>
              </a:rPr>
              <a:t>Note: both methods will generally be black boxes: </a:t>
            </a:r>
            <a:endParaRPr lang="en-US" sz="1400" b="0" u="none" strike="noStrike">
              <a:solidFill>
                <a:schemeClr val="dk1"/>
              </a:solidFill>
              <a:uFillTx/>
              <a:latin typeface="Calibri"/>
            </a:endParaRPr>
          </a:p>
          <a:p>
            <a:pPr marL="399960" indent="0" defTabSz="914400">
              <a:lnSpc>
                <a:spcPct val="110000"/>
              </a:lnSpc>
              <a:spcBef>
                <a:spcPts val="601"/>
              </a:spcBef>
              <a:buNone/>
              <a:tabLst>
                <a:tab pos="0" algn="l"/>
              </a:tabLst>
            </a:pPr>
            <a:r>
              <a:rPr lang="en-GB" sz="1100" b="0" u="none" strike="noStrike">
                <a:solidFill>
                  <a:schemeClr val="dk1"/>
                </a:solidFill>
                <a:uFillTx/>
                <a:latin typeface="Calibri"/>
              </a:rPr>
              <a:t>Brains are always black boxes. They can be tested, but results can drift unpredictably.</a:t>
            </a:r>
            <a:endParaRPr lang="en-US" sz="1100" b="0" u="none" strike="noStrike">
              <a:solidFill>
                <a:schemeClr val="dk1"/>
              </a:solidFill>
              <a:uFillTx/>
              <a:latin typeface="Calibri"/>
            </a:endParaRPr>
          </a:p>
          <a:p>
            <a:pPr marL="399960" indent="0" defTabSz="914400">
              <a:lnSpc>
                <a:spcPct val="110000"/>
              </a:lnSpc>
              <a:spcBef>
                <a:spcPts val="601"/>
              </a:spcBef>
              <a:buNone/>
              <a:tabLst>
                <a:tab pos="0" algn="l"/>
              </a:tabLst>
            </a:pPr>
            <a:r>
              <a:rPr lang="en-GB" sz="1100" b="0" u="none" strike="noStrike">
                <a:solidFill>
                  <a:schemeClr val="dk1"/>
                </a:solidFill>
                <a:uFillTx/>
                <a:latin typeface="Calibri"/>
              </a:rPr>
              <a:t>A published algorithm is still generally (1) a black box by virtue of its complexity, (2) its sensitivity to unccontrolled input data features and (3) incomplete knowledge of input data characteristics, so it's performance cannot be confidently predicted from the published code.  </a:t>
            </a:r>
            <a:endParaRPr lang="en-US" sz="1100" b="0" u="none" strike="noStrike">
              <a:solidFill>
                <a:schemeClr val="dk1"/>
              </a:solidFill>
              <a:uFillTx/>
              <a:latin typeface="Calibri"/>
            </a:endParaRPr>
          </a:p>
          <a:p>
            <a:pPr marL="399960" indent="0" defTabSz="914400">
              <a:lnSpc>
                <a:spcPct val="110000"/>
              </a:lnSpc>
              <a:spcBef>
                <a:spcPts val="601"/>
              </a:spcBef>
              <a:buNone/>
              <a:tabLst>
                <a:tab pos="0" algn="l"/>
              </a:tabLst>
            </a:pPr>
            <a:r>
              <a:rPr lang="en-GB" sz="1100" b="0" u="none" strike="noStrike">
                <a:solidFill>
                  <a:schemeClr val="dk1"/>
                </a:solidFill>
                <a:uFillTx/>
                <a:latin typeface="Calibri"/>
              </a:rPr>
              <a:t>‘Weak unknown train sources’, identified in C-POD data are a striking example of our incomplete knowledge of input data characteristics.</a:t>
            </a:r>
            <a:endParaRPr lang="en-US" sz="1100" b="0" u="none" strike="noStrike">
              <a:solidFill>
                <a:schemeClr val="dk1"/>
              </a:solidFill>
              <a:uFillTx/>
              <a:latin typeface="Calibri"/>
            </a:endParaRPr>
          </a:p>
          <a:p>
            <a:pPr indent="0" defTabSz="914400">
              <a:lnSpc>
                <a:spcPct val="100000"/>
              </a:lnSpc>
              <a:spcBef>
                <a:spcPts val="281"/>
              </a:spcBef>
              <a:buNone/>
              <a:tabLst>
                <a:tab pos="0" algn="l"/>
              </a:tabLst>
            </a:pPr>
            <a:endParaRPr lang="en-US" sz="1400" b="0" u="none" strike="noStrike">
              <a:solidFill>
                <a:schemeClr val="dk1"/>
              </a:solidFill>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457200" y="116640"/>
            <a:ext cx="8229240" cy="1142640"/>
          </a:xfrm>
          <a:prstGeom prst="rect">
            <a:avLst/>
          </a:prstGeom>
          <a:noFill/>
          <a:ln w="0">
            <a:noFill/>
          </a:ln>
        </p:spPr>
        <p:txBody>
          <a:bodyPr lIns="91440" tIns="45720" rIns="91440" bIns="45720" anchor="ctr">
            <a:normAutofit/>
          </a:bodyPr>
          <a:lstStyle/>
          <a:p>
            <a:pPr indent="0" defTabSz="914400">
              <a:lnSpc>
                <a:spcPct val="100000"/>
              </a:lnSpc>
              <a:buNone/>
            </a:pPr>
            <a:r>
              <a:rPr lang="en-GB" sz="2800" b="0" u="none" strike="noStrike">
                <a:solidFill>
                  <a:schemeClr val="lt1">
                    <a:lumMod val="65000"/>
                  </a:schemeClr>
                </a:solidFill>
                <a:uFillTx/>
                <a:latin typeface="Calibri"/>
              </a:rPr>
              <a:t>Comparing instruments:</a:t>
            </a:r>
            <a:br>
              <a:rPr sz="2800"/>
            </a:br>
            <a:r>
              <a:rPr lang="en-GB" sz="2800" b="0" u="none" strike="noStrike">
                <a:solidFill>
                  <a:schemeClr val="dk1"/>
                </a:solidFill>
                <a:uFillTx/>
                <a:latin typeface="Calibri"/>
              </a:rPr>
              <a:t>a test case:</a:t>
            </a:r>
            <a:endParaRPr lang="en-US" sz="2800" b="0" u="none" strike="noStrike">
              <a:solidFill>
                <a:schemeClr val="dk1"/>
              </a:solidFill>
              <a:uFillTx/>
              <a:latin typeface="Calibri"/>
            </a:endParaRPr>
          </a:p>
        </p:txBody>
      </p:sp>
      <p:sp>
        <p:nvSpPr>
          <p:cNvPr id="334" name="PlaceHolder 2"/>
          <p:cNvSpPr>
            <a:spLocks noGrp="1"/>
          </p:cNvSpPr>
          <p:nvPr>
            <p:ph/>
          </p:nvPr>
        </p:nvSpPr>
        <p:spPr>
          <a:xfrm>
            <a:off x="611640" y="4293000"/>
            <a:ext cx="8229240" cy="1728000"/>
          </a:xfrm>
          <a:prstGeom prst="rect">
            <a:avLst/>
          </a:prstGeom>
          <a:noFill/>
          <a:ln w="0">
            <a:noFill/>
          </a:ln>
        </p:spPr>
        <p:txBody>
          <a:bodyPr lIns="91440" tIns="45720" rIns="91440" bIns="45720" anchor="t">
            <a:normAutofit/>
          </a:bodyPr>
          <a:lstStyle/>
          <a:p>
            <a:pPr indent="0" defTabSz="914400">
              <a:lnSpc>
                <a:spcPct val="100000"/>
              </a:lnSpc>
              <a:spcBef>
                <a:spcPts val="360"/>
              </a:spcBef>
              <a:buNone/>
              <a:tabLst>
                <a:tab pos="0" algn="l"/>
              </a:tabLst>
            </a:pPr>
            <a:r>
              <a:rPr lang="en-GB" sz="1800" b="0" u="none" strike="noStrike">
                <a:solidFill>
                  <a:schemeClr val="dk1"/>
                </a:solidFill>
                <a:uFillTx/>
                <a:latin typeface="Calibri"/>
              </a:rPr>
              <a:t>Examination of this data shows that big differences can exist in the results of analysis by different analysts.</a:t>
            </a:r>
            <a:endParaRPr lang="en-US" sz="1800" b="0" u="none" strike="noStrike">
              <a:solidFill>
                <a:schemeClr val="dk1"/>
              </a:solidFill>
              <a:uFillTx/>
              <a:latin typeface="Calibri"/>
            </a:endParaRPr>
          </a:p>
          <a:p>
            <a:pPr indent="0" defTabSz="914400">
              <a:lnSpc>
                <a:spcPct val="100000"/>
              </a:lnSpc>
              <a:spcBef>
                <a:spcPts val="360"/>
              </a:spcBef>
              <a:buNone/>
              <a:tabLst>
                <a:tab pos="0" algn="l"/>
              </a:tabLst>
            </a:pPr>
            <a:endParaRPr lang="en-US" sz="1800" b="0" u="none" strike="noStrike">
              <a:solidFill>
                <a:schemeClr val="dk1"/>
              </a:solidFill>
              <a:uFillTx/>
              <a:latin typeface="Calibri"/>
            </a:endParaRPr>
          </a:p>
          <a:p>
            <a:pPr indent="0" defTabSz="914400">
              <a:lnSpc>
                <a:spcPct val="100000"/>
              </a:lnSpc>
              <a:spcBef>
                <a:spcPts val="360"/>
              </a:spcBef>
              <a:buNone/>
              <a:tabLst>
                <a:tab pos="0" algn="l"/>
              </a:tabLst>
            </a:pPr>
            <a:r>
              <a:rPr lang="en-GB" sz="1800" b="0" u="none" strike="noStrike">
                <a:solidFill>
                  <a:schemeClr val="dk1"/>
                </a:solidFill>
                <a:uFillTx/>
                <a:latin typeface="Calibri"/>
              </a:rPr>
              <a:t>Some of the input data from the SoundTrap is presented here. </a:t>
            </a:r>
            <a:endParaRPr lang="en-US" sz="1800" b="0" u="none" strike="noStrike">
              <a:solidFill>
                <a:schemeClr val="dk1"/>
              </a:solidFill>
              <a:uFillTx/>
              <a:latin typeface="Calibri"/>
            </a:endParaRPr>
          </a:p>
          <a:p>
            <a:pPr indent="0" defTabSz="914400">
              <a:lnSpc>
                <a:spcPct val="100000"/>
              </a:lnSpc>
              <a:spcBef>
                <a:spcPts val="360"/>
              </a:spcBef>
              <a:buNone/>
              <a:tabLst>
                <a:tab pos="0" algn="l"/>
              </a:tabLst>
            </a:pPr>
            <a:r>
              <a:rPr lang="en-GB" sz="1800" b="0" u="none" strike="noStrike">
                <a:solidFill>
                  <a:schemeClr val="dk1"/>
                </a:solidFill>
                <a:uFillTx/>
                <a:latin typeface="Calibri"/>
              </a:rPr>
              <a:t>First the good results, then the bad results:</a:t>
            </a:r>
            <a:endParaRPr lang="en-US" sz="1800" b="0" u="none" strike="noStrike">
              <a:solidFill>
                <a:schemeClr val="dk1"/>
              </a:solidFill>
              <a:uFillTx/>
              <a:latin typeface="Calibri"/>
            </a:endParaRPr>
          </a:p>
        </p:txBody>
      </p:sp>
      <p:pic>
        <p:nvPicPr>
          <p:cNvPr id="335" name="Picture 3"/>
          <p:cNvPicPr/>
          <p:nvPr/>
        </p:nvPicPr>
        <p:blipFill>
          <a:blip r:embed="rId2"/>
          <a:stretch/>
        </p:blipFill>
        <p:spPr>
          <a:xfrm>
            <a:off x="539640" y="1556640"/>
            <a:ext cx="5544360" cy="153180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Picture 2"/>
          <p:cNvPicPr/>
          <p:nvPr/>
        </p:nvPicPr>
        <p:blipFill>
          <a:blip r:embed="rId2"/>
          <a:stretch/>
        </p:blipFill>
        <p:spPr>
          <a:xfrm>
            <a:off x="720" y="685800"/>
            <a:ext cx="9143640" cy="4164840"/>
          </a:xfrm>
          <a:prstGeom prst="rect">
            <a:avLst/>
          </a:prstGeom>
          <a:ln w="0">
            <a:noFill/>
          </a:ln>
        </p:spPr>
      </p:pic>
      <p:sp>
        <p:nvSpPr>
          <p:cNvPr id="337" name="TextBox 4"/>
          <p:cNvSpPr/>
          <p:nvPr/>
        </p:nvSpPr>
        <p:spPr>
          <a:xfrm>
            <a:off x="81720" y="5102640"/>
            <a:ext cx="57859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rgbClr val="000000"/>
                </a:solidFill>
                <a:uFillTx/>
                <a:latin typeface="Calibri"/>
              </a:rPr>
              <a:t>All aspects of these PAMGuard detections closely match C-POD-F detections of porpoises as shown in this actual C-POD data from elsewhere:</a:t>
            </a:r>
            <a:endParaRPr lang="en-GB" sz="1200" b="0" u="none" strike="noStrike">
              <a:solidFill>
                <a:srgbClr val="000000"/>
              </a:solidFill>
              <a:uFillTx/>
              <a:latin typeface="Arial"/>
            </a:endParaRPr>
          </a:p>
        </p:txBody>
      </p:sp>
      <p:pic>
        <p:nvPicPr>
          <p:cNvPr id="338" name="Picture 1"/>
          <p:cNvPicPr/>
          <p:nvPr/>
        </p:nvPicPr>
        <p:blipFill>
          <a:blip r:embed="rId3"/>
          <a:stretch/>
        </p:blipFill>
        <p:spPr>
          <a:xfrm>
            <a:off x="105840" y="5584680"/>
            <a:ext cx="4211640" cy="1164960"/>
          </a:xfrm>
          <a:prstGeom prst="rect">
            <a:avLst/>
          </a:prstGeom>
          <a:ln w="0">
            <a:noFill/>
          </a:ln>
        </p:spPr>
      </p:pic>
      <p:sp>
        <p:nvSpPr>
          <p:cNvPr id="339" name="Rectangle 2"/>
          <p:cNvSpPr/>
          <p:nvPr/>
        </p:nvSpPr>
        <p:spPr>
          <a:xfrm>
            <a:off x="-22680" y="10800"/>
            <a:ext cx="8842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1" u="none" strike="noStrike">
                <a:solidFill>
                  <a:srgbClr val="404040"/>
                </a:solidFill>
                <a:uFillTx/>
                <a:latin typeface="Calibri"/>
              </a:rPr>
              <a:t>Comparing the performance of C-PODs and SoundTrap/PAMGUARD.  POMA paper </a:t>
            </a:r>
            <a:endParaRPr lang="en-GB" sz="1800" b="0" u="none" strike="noStrike">
              <a:solidFill>
                <a:srgbClr val="000000"/>
              </a:solidFill>
              <a:uFillTx/>
              <a:latin typeface="Arial"/>
            </a:endParaRPr>
          </a:p>
        </p:txBody>
      </p:sp>
      <p:pic>
        <p:nvPicPr>
          <p:cNvPr id="340" name="Picture 2"/>
          <p:cNvPicPr/>
          <p:nvPr/>
        </p:nvPicPr>
        <p:blipFill>
          <a:blip r:embed="rId4"/>
          <a:stretch/>
        </p:blipFill>
        <p:spPr>
          <a:xfrm>
            <a:off x="6876360" y="5038200"/>
            <a:ext cx="2239200" cy="1209600"/>
          </a:xfrm>
          <a:prstGeom prst="rect">
            <a:avLst/>
          </a:prstGeom>
          <a:ln w="0">
            <a:noFill/>
          </a:ln>
        </p:spPr>
      </p:pic>
      <p:sp>
        <p:nvSpPr>
          <p:cNvPr id="341" name="Rectangle 3"/>
          <p:cNvSpPr/>
          <p:nvPr/>
        </p:nvSpPr>
        <p:spPr>
          <a:xfrm>
            <a:off x="2267640" y="3141000"/>
            <a:ext cx="4608000" cy="1709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uFillTx/>
              <a:latin typeface="Calibri"/>
            </a:endParaRPr>
          </a:p>
        </p:txBody>
      </p:sp>
      <p:sp>
        <p:nvSpPr>
          <p:cNvPr id="342" name="TextBox 8"/>
          <p:cNvSpPr/>
          <p:nvPr/>
        </p:nvSpPr>
        <p:spPr>
          <a:xfrm>
            <a:off x="4850280" y="3213720"/>
            <a:ext cx="202572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rgbClr val="000000"/>
                </a:solidFill>
                <a:uFillTx/>
                <a:latin typeface="Calibri"/>
              </a:rPr>
              <a:t>The Wigner plot shows a slight frequency downsweep within the click and matches the typical C-POD-F finding: </a:t>
            </a:r>
            <a:endParaRPr lang="en-GB" sz="1200" b="0" u="none" strike="noStrike">
              <a:solidFill>
                <a:srgbClr val="000000"/>
              </a:solidFill>
              <a:uFillTx/>
              <a:latin typeface="Arial"/>
            </a:endParaRPr>
          </a:p>
        </p:txBody>
      </p:sp>
      <p:cxnSp>
        <p:nvCxnSpPr>
          <p:cNvPr id="343" name="Straight Arrow Connector 7"/>
          <p:cNvCxnSpPr/>
          <p:nvPr/>
        </p:nvCxnSpPr>
        <p:spPr>
          <a:xfrm>
            <a:off x="6660000" y="4044600"/>
            <a:ext cx="828720" cy="1040760"/>
          </a:xfrm>
          <a:prstGeom prst="straightConnector1">
            <a:avLst/>
          </a:prstGeom>
          <a:ln w="38100">
            <a:solidFill>
              <a:srgbClr val="92D050"/>
            </a:solidFill>
            <a:round/>
            <a:tailEnd type="triangle" w="med" len="med"/>
          </a:ln>
        </p:spPr>
      </p:cxnSp>
      <p:sp>
        <p:nvSpPr>
          <p:cNvPr id="344" name="TextBox 11"/>
          <p:cNvSpPr/>
          <p:nvPr/>
        </p:nvSpPr>
        <p:spPr>
          <a:xfrm>
            <a:off x="611640" y="1682640"/>
            <a:ext cx="5688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rgbClr val="000000"/>
                </a:solidFill>
                <a:uFillTx/>
                <a:latin typeface="Calibri"/>
              </a:rPr>
              <a:t>The amplitude plot here shows typical click train amplitude envelopes going up to 160dB</a:t>
            </a:r>
            <a:endParaRPr lang="en-GB" sz="1200" b="0" u="none" strike="noStrike">
              <a:solidFill>
                <a:srgbClr val="000000"/>
              </a:solidFill>
              <a:uFillTx/>
              <a:latin typeface="Arial"/>
            </a:endParaRPr>
          </a:p>
          <a:p>
            <a:pPr defTabSz="914400">
              <a:lnSpc>
                <a:spcPct val="100000"/>
              </a:lnSpc>
              <a:tabLst>
                <a:tab pos="0" algn="l"/>
              </a:tabLst>
            </a:pPr>
            <a:r>
              <a:rPr lang="en-GB" sz="1200" b="0" u="none" strike="noStrike">
                <a:solidFill>
                  <a:srgbClr val="000000"/>
                </a:solidFill>
                <a:uFillTx/>
                <a:latin typeface="Calibri"/>
              </a:rPr>
              <a:t>with weaker multipath clicks seen below, giving a very typical structure..        </a:t>
            </a:r>
            <a:endParaRPr lang="en-GB" sz="1200" b="0" u="none" strike="noStrike">
              <a:solidFill>
                <a:srgbClr val="000000"/>
              </a:solidFill>
              <a:uFillTx/>
              <a:latin typeface="Arial"/>
            </a:endParaRPr>
          </a:p>
        </p:txBody>
      </p:sp>
      <p:cxnSp>
        <p:nvCxnSpPr>
          <p:cNvPr id="345" name="Straight Arrow Connector 12"/>
          <p:cNvCxnSpPr/>
          <p:nvPr/>
        </p:nvCxnSpPr>
        <p:spPr>
          <a:xfrm flipH="1" flipV="1">
            <a:off x="3563640" y="1052640"/>
            <a:ext cx="504360" cy="720360"/>
          </a:xfrm>
          <a:prstGeom prst="straightConnector1">
            <a:avLst/>
          </a:prstGeom>
          <a:ln w="38100">
            <a:solidFill>
              <a:srgbClr val="92D050"/>
            </a:solidFill>
            <a:round/>
            <a:tailEnd type="triangle" w="med" len="med"/>
          </a:ln>
        </p:spPr>
      </p:cxnSp>
      <p:cxnSp>
        <p:nvCxnSpPr>
          <p:cNvPr id="346" name="Straight Arrow Connector 15"/>
          <p:cNvCxnSpPr/>
          <p:nvPr/>
        </p:nvCxnSpPr>
        <p:spPr>
          <a:xfrm flipV="1">
            <a:off x="2937600" y="1337400"/>
            <a:ext cx="482400" cy="693720"/>
          </a:xfrm>
          <a:prstGeom prst="straightConnector1">
            <a:avLst/>
          </a:prstGeom>
          <a:ln w="38100">
            <a:solidFill>
              <a:srgbClr val="92D050"/>
            </a:solidFill>
            <a:round/>
            <a:tailEnd type="triangle" w="med" len="med"/>
          </a:ln>
        </p:spPr>
      </p:cxnSp>
      <p:sp>
        <p:nvSpPr>
          <p:cNvPr id="347" name="TextBox 20"/>
          <p:cNvSpPr/>
          <p:nvPr/>
        </p:nvSpPr>
        <p:spPr>
          <a:xfrm>
            <a:off x="2339640" y="3891960"/>
            <a:ext cx="2088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rgbClr val="000000"/>
                </a:solidFill>
                <a:uFillTx/>
                <a:latin typeface="Calibri"/>
              </a:rPr>
              <a:t>Typical waveform with quiet background (seen before click)</a:t>
            </a:r>
            <a:endParaRPr lang="en-GB" sz="1200" b="0" u="none" strike="noStrike">
              <a:solidFill>
                <a:srgbClr val="000000"/>
              </a:solidFill>
              <a:uFillTx/>
              <a:latin typeface="Arial"/>
            </a:endParaRPr>
          </a:p>
        </p:txBody>
      </p:sp>
      <p:cxnSp>
        <p:nvCxnSpPr>
          <p:cNvPr id="348" name="Straight Arrow Connector 21"/>
          <p:cNvCxnSpPr>
            <a:stCxn id="347" idx="1"/>
          </p:cNvCxnSpPr>
          <p:nvPr/>
        </p:nvCxnSpPr>
        <p:spPr>
          <a:xfrm flipH="1" flipV="1">
            <a:off x="1115280" y="3789000"/>
            <a:ext cx="1224720" cy="330840"/>
          </a:xfrm>
          <a:prstGeom prst="straightConnector1">
            <a:avLst/>
          </a:prstGeom>
          <a:ln w="38100">
            <a:solidFill>
              <a:srgbClr val="92D050"/>
            </a:solidFill>
            <a:round/>
            <a:tailEnd type="triangle" w="med" len="med"/>
          </a:ln>
        </p:spPr>
      </p:cxnSp>
      <p:sp>
        <p:nvSpPr>
          <p:cNvPr id="349" name="TextBox 16"/>
          <p:cNvSpPr/>
          <p:nvPr/>
        </p:nvSpPr>
        <p:spPr>
          <a:xfrm>
            <a:off x="69840" y="338040"/>
            <a:ext cx="74883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800" b="0" u="none" strike="noStrike">
                <a:solidFill>
                  <a:srgbClr val="000000"/>
                </a:solidFill>
                <a:uFillTx/>
                <a:latin typeface="Calibri"/>
              </a:rPr>
              <a:t>SoundTrap / PAMGuard data  -   the good data:</a:t>
            </a:r>
            <a:endParaRPr lang="en-GB" sz="1800" b="0" u="none" strike="noStrike">
              <a:solidFill>
                <a:srgbClr val="000000"/>
              </a:solidFill>
              <a:uFillTx/>
              <a:latin typeface="Arial"/>
            </a:endParaRPr>
          </a:p>
        </p:txBody>
      </p:sp>
      <p:sp>
        <p:nvSpPr>
          <p:cNvPr id="350" name="TextBox 17"/>
          <p:cNvSpPr/>
          <p:nvPr/>
        </p:nvSpPr>
        <p:spPr>
          <a:xfrm>
            <a:off x="5806800" y="6380280"/>
            <a:ext cx="3363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900" b="0" u="none" strike="noStrike">
                <a:solidFill>
                  <a:srgbClr val="000000"/>
                </a:solidFill>
                <a:uFillTx/>
                <a:latin typeface="Calibri"/>
              </a:rPr>
              <a:t>The C-POD-F captures successive wavelengths within some clicks. This graph shows the average of number of clicks from each source</a:t>
            </a:r>
            <a:endParaRPr lang="en-GB" sz="900" b="0" u="none" strike="noStrike">
              <a:solidFill>
                <a:srgbClr val="000000"/>
              </a:solidFill>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3"/>
          <p:cNvPicPr/>
          <p:nvPr/>
        </p:nvPicPr>
        <p:blipFill>
          <a:blip r:embed="rId2"/>
          <a:stretch/>
        </p:blipFill>
        <p:spPr>
          <a:xfrm>
            <a:off x="-22680" y="380160"/>
            <a:ext cx="9143640" cy="4153320"/>
          </a:xfrm>
          <a:prstGeom prst="rect">
            <a:avLst/>
          </a:prstGeom>
          <a:ln w="0">
            <a:noFill/>
          </a:ln>
        </p:spPr>
      </p:pic>
      <p:pic>
        <p:nvPicPr>
          <p:cNvPr id="352" name="Picture 1"/>
          <p:cNvPicPr/>
          <p:nvPr/>
        </p:nvPicPr>
        <p:blipFill>
          <a:blip r:embed="rId3"/>
          <a:stretch/>
        </p:blipFill>
        <p:spPr>
          <a:xfrm>
            <a:off x="36000" y="4631760"/>
            <a:ext cx="9071640" cy="2480040"/>
          </a:xfrm>
          <a:prstGeom prst="rect">
            <a:avLst/>
          </a:prstGeom>
          <a:ln w="0">
            <a:noFill/>
          </a:ln>
        </p:spPr>
      </p:pic>
      <p:sp>
        <p:nvSpPr>
          <p:cNvPr id="353" name="Rectangle 4"/>
          <p:cNvSpPr/>
          <p:nvPr/>
        </p:nvSpPr>
        <p:spPr>
          <a:xfrm>
            <a:off x="-22680" y="10800"/>
            <a:ext cx="8842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1" u="none" strike="noStrike">
                <a:solidFill>
                  <a:schemeClr val="dk1"/>
                </a:solidFill>
                <a:uFillTx/>
                <a:latin typeface="Calibri"/>
              </a:rPr>
              <a:t>This data from the POMA paper is very different : </a:t>
            </a:r>
            <a:r>
              <a:rPr lang="en-US" sz="1800" b="0" u="none" strike="noStrike">
                <a:solidFill>
                  <a:schemeClr val="dk1"/>
                </a:solidFill>
                <a:uFillTx/>
                <a:latin typeface="Calibri"/>
              </a:rPr>
              <a:t>the bad data:</a:t>
            </a:r>
            <a:endParaRPr lang="en-GB" sz="1800" b="0" u="none" strike="noStrike">
              <a:solidFill>
                <a:srgbClr val="000000"/>
              </a:solidFill>
              <a:uFillTx/>
              <a:latin typeface="Arial"/>
            </a:endParaRPr>
          </a:p>
        </p:txBody>
      </p:sp>
      <p:sp>
        <p:nvSpPr>
          <p:cNvPr id="354" name="Rectangle 6"/>
          <p:cNvSpPr/>
          <p:nvPr/>
        </p:nvSpPr>
        <p:spPr>
          <a:xfrm>
            <a:off x="2267640" y="2790360"/>
            <a:ext cx="2304000" cy="175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uFillTx/>
              <a:latin typeface="Calibri"/>
            </a:endParaRPr>
          </a:p>
        </p:txBody>
      </p:sp>
      <p:sp>
        <p:nvSpPr>
          <p:cNvPr id="355" name="Rectangle 8"/>
          <p:cNvSpPr/>
          <p:nvPr/>
        </p:nvSpPr>
        <p:spPr>
          <a:xfrm>
            <a:off x="4549320" y="2796480"/>
            <a:ext cx="2304000" cy="175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uFillTx/>
              <a:latin typeface="Calibri"/>
            </a:endParaRPr>
          </a:p>
        </p:txBody>
      </p:sp>
      <p:sp>
        <p:nvSpPr>
          <p:cNvPr id="356" name="TextBox 10"/>
          <p:cNvSpPr/>
          <p:nvPr/>
        </p:nvSpPr>
        <p:spPr>
          <a:xfrm>
            <a:off x="323640" y="4681440"/>
            <a:ext cx="777636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rgbClr val="000000"/>
                </a:solidFill>
                <a:uFillTx/>
                <a:latin typeface="Calibri"/>
              </a:rPr>
              <a:t>The peak amplitude profile matches this actual C-POD data from sand noise. This is an example from elsewhere:</a:t>
            </a:r>
            <a:endParaRPr lang="en-GB" sz="1200" b="0" u="none" strike="noStrike">
              <a:solidFill>
                <a:srgbClr val="000000"/>
              </a:solidFill>
              <a:uFillTx/>
              <a:latin typeface="Arial"/>
            </a:endParaRPr>
          </a:p>
        </p:txBody>
      </p:sp>
      <p:sp>
        <p:nvSpPr>
          <p:cNvPr id="357" name="TextBox 11"/>
          <p:cNvSpPr/>
          <p:nvPr/>
        </p:nvSpPr>
        <p:spPr>
          <a:xfrm>
            <a:off x="2915640" y="1425960"/>
            <a:ext cx="5832360" cy="11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400" b="0" u="none" strike="noStrike">
                <a:solidFill>
                  <a:srgbClr val="000000"/>
                </a:solidFill>
                <a:uFillTx/>
                <a:latin typeface="Calibri"/>
              </a:rPr>
              <a:t>This is a too-long weak train.  Such long weak trains are </a:t>
            </a:r>
            <a:r>
              <a:rPr lang="en-GB" sz="1400" b="0" i="1" u="none" strike="noStrike">
                <a:solidFill>
                  <a:srgbClr val="000000"/>
                </a:solidFill>
                <a:uFillTx/>
                <a:latin typeface="Calibri"/>
              </a:rPr>
              <a:t>very</a:t>
            </a:r>
            <a:r>
              <a:rPr lang="en-GB" sz="1400" b="0" u="none" strike="noStrike">
                <a:solidFill>
                  <a:srgbClr val="000000"/>
                </a:solidFill>
                <a:uFillTx/>
                <a:latin typeface="Calibri"/>
              </a:rPr>
              <a:t> rarely captured from swimming animals because of the narrowness of a weak beam.  It shows no very distinct amplitude envelopes, no clearly coherent sequences of inter-click-intervals, no distinctly weaker multipath clicks, and the click details are unlike porpoises:  </a:t>
            </a:r>
            <a:endParaRPr lang="en-GB" sz="1400" b="0" u="none" strike="noStrike">
              <a:solidFill>
                <a:srgbClr val="000000"/>
              </a:solidFill>
              <a:uFillTx/>
              <a:latin typeface="Arial"/>
            </a:endParaRPr>
          </a:p>
        </p:txBody>
      </p:sp>
      <p:sp>
        <p:nvSpPr>
          <p:cNvPr id="358" name="TextBox 12"/>
          <p:cNvSpPr/>
          <p:nvPr/>
        </p:nvSpPr>
        <p:spPr>
          <a:xfrm>
            <a:off x="2339640" y="3891960"/>
            <a:ext cx="23040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rgbClr val="000000"/>
                </a:solidFill>
                <a:uFillTx/>
                <a:latin typeface="Calibri"/>
              </a:rPr>
              <a:t>poor waveform: ragged amplitude profile. Background noise at ends looks rather similar.</a:t>
            </a:r>
            <a:endParaRPr lang="en-GB" sz="1200" b="0" u="none" strike="noStrike">
              <a:solidFill>
                <a:srgbClr val="000000"/>
              </a:solidFill>
              <a:uFillTx/>
              <a:latin typeface="Arial"/>
            </a:endParaRPr>
          </a:p>
        </p:txBody>
      </p:sp>
      <p:cxnSp>
        <p:nvCxnSpPr>
          <p:cNvPr id="359" name="Straight Arrow Connector 13"/>
          <p:cNvCxnSpPr>
            <a:stCxn id="358" idx="1"/>
          </p:cNvCxnSpPr>
          <p:nvPr/>
        </p:nvCxnSpPr>
        <p:spPr>
          <a:xfrm flipH="1" flipV="1">
            <a:off x="1835640" y="4005000"/>
            <a:ext cx="504360" cy="206280"/>
          </a:xfrm>
          <a:prstGeom prst="straightConnector1">
            <a:avLst/>
          </a:prstGeom>
          <a:ln w="38100">
            <a:solidFill>
              <a:srgbClr val="92D050"/>
            </a:solidFill>
            <a:round/>
            <a:tailEnd type="triangle" w="med" len="med"/>
          </a:ln>
        </p:spPr>
      </p:cxnSp>
      <p:sp>
        <p:nvSpPr>
          <p:cNvPr id="360" name="TextBox 14"/>
          <p:cNvSpPr/>
          <p:nvPr/>
        </p:nvSpPr>
        <p:spPr>
          <a:xfrm>
            <a:off x="5189760" y="2934720"/>
            <a:ext cx="1589760" cy="136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rgbClr val="000000"/>
                </a:solidFill>
                <a:uFillTx/>
                <a:latin typeface="Calibri"/>
              </a:rPr>
              <a:t>The Wigner plot shows an initial rise (red) and then a slight fall (blue)  as seen in C-POD-F data from sand noise.               (see previous slide) </a:t>
            </a:r>
            <a:endParaRPr lang="en-GB" sz="1200" b="0" u="none" strike="noStrike">
              <a:solidFill>
                <a:srgbClr val="000000"/>
              </a:solidFill>
              <a:uFillTx/>
              <a:latin typeface="Arial"/>
            </a:endParaRPr>
          </a:p>
        </p:txBody>
      </p:sp>
      <p:cxnSp>
        <p:nvCxnSpPr>
          <p:cNvPr id="361" name="Straight Arrow Connector 17"/>
          <p:cNvCxnSpPr/>
          <p:nvPr/>
        </p:nvCxnSpPr>
        <p:spPr>
          <a:xfrm>
            <a:off x="6588000" y="3280680"/>
            <a:ext cx="1224720" cy="386280"/>
          </a:xfrm>
          <a:prstGeom prst="straightConnector1">
            <a:avLst/>
          </a:prstGeom>
          <a:ln w="38100">
            <a:solidFill>
              <a:srgbClr val="FF0000"/>
            </a:solidFill>
            <a:round/>
            <a:tailEnd type="triangle" w="med" len="med"/>
          </a:ln>
        </p:spPr>
      </p:cxnSp>
      <p:sp>
        <p:nvSpPr>
          <p:cNvPr id="362" name="TextBox 15"/>
          <p:cNvSpPr/>
          <p:nvPr/>
        </p:nvSpPr>
        <p:spPr>
          <a:xfrm>
            <a:off x="395640" y="5987520"/>
            <a:ext cx="83527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400" b="0" u="none" strike="noStrike">
                <a:solidFill>
                  <a:srgbClr val="FF0000"/>
                </a:solidFill>
                <a:uFillTx/>
                <a:latin typeface="Calibri"/>
              </a:rPr>
              <a:t>Conclusion:  All aspects of these PAMGuard detections match C-POD-F </a:t>
            </a:r>
            <a:r>
              <a:rPr lang="en-GB" sz="1400" b="1" u="none" strike="noStrike">
                <a:solidFill>
                  <a:srgbClr val="FF0000"/>
                </a:solidFill>
                <a:uFillTx/>
                <a:latin typeface="Calibri"/>
              </a:rPr>
              <a:t>detections of known sediment transport noise</a:t>
            </a:r>
            <a:r>
              <a:rPr lang="en-GB" sz="1400" b="0" u="none" strike="noStrike">
                <a:solidFill>
                  <a:srgbClr val="FF0000"/>
                </a:solidFill>
                <a:uFillTx/>
                <a:latin typeface="Calibri"/>
              </a:rPr>
              <a:t>, but they have been classified in this paper as porpoise clicks.</a:t>
            </a:r>
            <a:endParaRPr lang="en-GB" sz="14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Rectangle 4"/>
          <p:cNvSpPr/>
          <p:nvPr/>
        </p:nvSpPr>
        <p:spPr>
          <a:xfrm>
            <a:off x="-22680" y="10800"/>
            <a:ext cx="8842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1" u="none" strike="noStrike">
                <a:solidFill>
                  <a:srgbClr val="808080"/>
                </a:solidFill>
                <a:uFillTx/>
                <a:latin typeface="Calibri"/>
              </a:rPr>
              <a:t>Comparing the performance of C-PODs and SoundTrap/PAMGUARD. POMA paper:</a:t>
            </a:r>
            <a:endParaRPr lang="en-GB" sz="1800" b="0" u="none" strike="noStrike">
              <a:solidFill>
                <a:srgbClr val="000000"/>
              </a:solidFill>
              <a:uFillTx/>
              <a:latin typeface="Arial"/>
            </a:endParaRPr>
          </a:p>
        </p:txBody>
      </p:sp>
      <p:pic>
        <p:nvPicPr>
          <p:cNvPr id="364" name="Picture 2"/>
          <p:cNvPicPr/>
          <p:nvPr/>
        </p:nvPicPr>
        <p:blipFill>
          <a:blip r:embed="rId2"/>
          <a:stretch/>
        </p:blipFill>
        <p:spPr>
          <a:xfrm>
            <a:off x="28080" y="1073880"/>
            <a:ext cx="9143640" cy="1454760"/>
          </a:xfrm>
          <a:prstGeom prst="rect">
            <a:avLst/>
          </a:prstGeom>
          <a:ln w="0">
            <a:noFill/>
          </a:ln>
        </p:spPr>
      </p:pic>
      <p:sp>
        <p:nvSpPr>
          <p:cNvPr id="365" name="TextBox 10"/>
          <p:cNvSpPr/>
          <p:nvPr/>
        </p:nvSpPr>
        <p:spPr>
          <a:xfrm>
            <a:off x="136440" y="325080"/>
            <a:ext cx="8784720" cy="73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GB" sz="1400" b="0" u="none" strike="noStrike">
              <a:solidFill>
                <a:srgbClr val="000000"/>
              </a:solidFill>
              <a:uFillTx/>
              <a:latin typeface="Arial"/>
            </a:endParaRPr>
          </a:p>
          <a:p>
            <a:pPr defTabSz="914400">
              <a:lnSpc>
                <a:spcPct val="100000"/>
              </a:lnSpc>
              <a:tabLst>
                <a:tab pos="0" algn="l"/>
              </a:tabLst>
            </a:pPr>
            <a:r>
              <a:rPr lang="en-GB" sz="1400" b="0" u="none" strike="noStrike">
                <a:solidFill>
                  <a:srgbClr val="000000"/>
                </a:solidFill>
                <a:uFillTx/>
                <a:latin typeface="Calibri"/>
              </a:rPr>
              <a:t>The second set of clicks (previous slide) from the SoundTrap is typical of sand noise - the 'blue grass' that is more easily recognised in CPOD.exe click amplitude displays where the lack of train structure is apparent:</a:t>
            </a:r>
            <a:endParaRPr lang="en-GB" sz="1400" b="0" u="none" strike="noStrike">
              <a:solidFill>
                <a:srgbClr val="000000"/>
              </a:solidFill>
              <a:uFillTx/>
              <a:latin typeface="Arial"/>
            </a:endParaRPr>
          </a:p>
        </p:txBody>
      </p:sp>
      <p:pic>
        <p:nvPicPr>
          <p:cNvPr id="366" name="Picture 16"/>
          <p:cNvPicPr/>
          <p:nvPr/>
        </p:nvPicPr>
        <p:blipFill>
          <a:blip r:embed="rId3"/>
          <a:stretch/>
        </p:blipFill>
        <p:spPr>
          <a:xfrm>
            <a:off x="1115640" y="4869000"/>
            <a:ext cx="6480360" cy="993240"/>
          </a:xfrm>
          <a:prstGeom prst="rect">
            <a:avLst/>
          </a:prstGeom>
          <a:ln w="0">
            <a:noFill/>
          </a:ln>
        </p:spPr>
      </p:pic>
      <p:sp>
        <p:nvSpPr>
          <p:cNvPr id="367" name="Content Placeholder 2"/>
          <p:cNvSpPr/>
          <p:nvPr/>
        </p:nvSpPr>
        <p:spPr>
          <a:xfrm>
            <a:off x="-122400" y="2703960"/>
            <a:ext cx="8856720" cy="21754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99960" defTabSz="914400">
              <a:lnSpc>
                <a:spcPct val="100000"/>
              </a:lnSpc>
              <a:spcBef>
                <a:spcPts val="320"/>
              </a:spcBef>
              <a:tabLst>
                <a:tab pos="0" algn="l"/>
              </a:tabLst>
            </a:pPr>
            <a:r>
              <a:rPr lang="en-GB" sz="1600" b="0" u="none" strike="noStrike">
                <a:solidFill>
                  <a:srgbClr val="000000"/>
                </a:solidFill>
                <a:uFillTx/>
                <a:latin typeface="Arial"/>
              </a:rPr>
              <a:t>Issues:</a:t>
            </a:r>
          </a:p>
          <a:p>
            <a:pPr defTabSz="914400">
              <a:lnSpc>
                <a:spcPct val="100000"/>
              </a:lnSpc>
              <a:spcBef>
                <a:spcPts val="241"/>
              </a:spcBef>
              <a:tabLst>
                <a:tab pos="0" algn="l"/>
              </a:tabLst>
            </a:pPr>
            <a:endParaRPr lang="en-GB" sz="1200" b="0" u="none" strike="noStrike">
              <a:solidFill>
                <a:srgbClr val="000000"/>
              </a:solidFill>
              <a:uFillTx/>
              <a:latin typeface="Arial"/>
            </a:endParaRPr>
          </a:p>
          <a:p>
            <a:pPr marL="685800" lvl="1" indent="-285840" defTabSz="914400">
              <a:lnSpc>
                <a:spcPct val="100000"/>
              </a:lnSpc>
              <a:spcBef>
                <a:spcPts val="241"/>
              </a:spcBef>
              <a:buClr>
                <a:srgbClr val="000000"/>
              </a:buClr>
              <a:buFont typeface="Wingdings" charset="2"/>
              <a:buChar char=""/>
              <a:tabLst>
                <a:tab pos="0" algn="l"/>
              </a:tabLst>
            </a:pPr>
            <a:r>
              <a:rPr lang="en-GB" sz="1200" b="0" u="none" strike="noStrike">
                <a:solidFill>
                  <a:srgbClr val="000000"/>
                </a:solidFill>
                <a:uFillTx/>
                <a:latin typeface="Arial"/>
              </a:rPr>
              <a:t>With such major errors it is currently difficult to know which results from wav file recorders / PAMGuard to trust.</a:t>
            </a:r>
          </a:p>
          <a:p>
            <a:pPr marL="685800" lvl="1" indent="-285840" defTabSz="914400">
              <a:lnSpc>
                <a:spcPct val="100000"/>
              </a:lnSpc>
              <a:spcBef>
                <a:spcPts val="241"/>
              </a:spcBef>
              <a:buClr>
                <a:srgbClr val="000000"/>
              </a:buClr>
              <a:buFont typeface="Wingdings" charset="2"/>
              <a:buChar char=""/>
              <a:tabLst>
                <a:tab pos="0" algn="l"/>
              </a:tabLst>
            </a:pPr>
            <a:r>
              <a:rPr lang="en-GB" sz="1200" b="0" u="none" strike="noStrike">
                <a:solidFill>
                  <a:srgbClr val="000000"/>
                </a:solidFill>
                <a:uFillTx/>
                <a:latin typeface="Arial"/>
              </a:rPr>
              <a:t>No guidelines exist on how to ‘calibrate’ analysts. </a:t>
            </a:r>
          </a:p>
          <a:p>
            <a:pPr marL="685800" lvl="1" indent="-285840" defTabSz="914400">
              <a:lnSpc>
                <a:spcPct val="100000"/>
              </a:lnSpc>
              <a:spcBef>
                <a:spcPts val="241"/>
              </a:spcBef>
              <a:buClr>
                <a:srgbClr val="000000"/>
              </a:buClr>
              <a:buFont typeface="Wingdings" charset="2"/>
              <a:buChar char=""/>
              <a:tabLst>
                <a:tab pos="0" algn="l"/>
              </a:tabLst>
            </a:pPr>
            <a:r>
              <a:rPr lang="en-GB" sz="1200" b="0" u="none" strike="noStrike">
                <a:solidFill>
                  <a:srgbClr val="000000"/>
                </a:solidFill>
                <a:uFillTx/>
                <a:latin typeface="Arial"/>
              </a:rPr>
              <a:t>Critical study of </a:t>
            </a:r>
            <a:r>
              <a:rPr lang="en-GB" sz="1200" b="0" i="1" u="none" strike="noStrike">
                <a:solidFill>
                  <a:srgbClr val="000000"/>
                </a:solidFill>
                <a:uFillTx/>
                <a:latin typeface="Arial"/>
              </a:rPr>
              <a:t>PAMGuard + human filtering </a:t>
            </a:r>
            <a:r>
              <a:rPr lang="en-GB" sz="1200" b="0" u="none" strike="noStrike">
                <a:solidFill>
                  <a:srgbClr val="000000"/>
                </a:solidFill>
                <a:uFillTx/>
                <a:latin typeface="Arial"/>
              </a:rPr>
              <a:t>is essential:  across analysts, </a:t>
            </a:r>
            <a:r>
              <a:rPr lang="en-GB" sz="1200" b="0" i="1" u="none" strike="noStrike">
                <a:solidFill>
                  <a:srgbClr val="000000"/>
                </a:solidFill>
                <a:uFillTx/>
                <a:latin typeface="Arial"/>
              </a:rPr>
              <a:t>including adverse conditions</a:t>
            </a:r>
            <a:r>
              <a:rPr lang="en-GB" sz="1200" b="0" u="none" strike="noStrike">
                <a:solidFill>
                  <a:srgbClr val="000000"/>
                </a:solidFill>
                <a:uFillTx/>
                <a:latin typeface="Arial"/>
              </a:rPr>
              <a:t>, and giving explicit identification of failure modes.</a:t>
            </a:r>
          </a:p>
          <a:p>
            <a:pPr marL="685800" lvl="1" indent="-285840" defTabSz="914400">
              <a:lnSpc>
                <a:spcPct val="100000"/>
              </a:lnSpc>
              <a:spcBef>
                <a:spcPts val="241"/>
              </a:spcBef>
              <a:buClr>
                <a:srgbClr val="000000"/>
              </a:buClr>
              <a:buFont typeface="Wingdings" charset="2"/>
              <a:buChar char=""/>
              <a:tabLst>
                <a:tab pos="0" algn="l"/>
              </a:tabLst>
            </a:pPr>
            <a:r>
              <a:rPr lang="en-GB" sz="1200" b="0" u="none" strike="noStrike">
                <a:solidFill>
                  <a:srgbClr val="000000"/>
                </a:solidFill>
                <a:uFillTx/>
                <a:latin typeface="Arial"/>
              </a:rPr>
              <a:t>Three international workshops* have looked at these issues for C-POD data and characterised failure modes for NBHF species: dolphins, boat sonars, sediment transport noise, other noise, chink sounds, 'mini-bursts' and playbacks, and all these have been used in the KERNO and encounter classifiers.  These automated classifiers give warnings in CPOD.exe where too many classifications are of marginal quality, or sources of false positives are relatively numerous:  e.g. </a:t>
            </a:r>
          </a:p>
          <a:p>
            <a:pPr defTabSz="914400">
              <a:lnSpc>
                <a:spcPct val="100000"/>
              </a:lnSpc>
              <a:spcBef>
                <a:spcPts val="241"/>
              </a:spcBef>
              <a:tabLst>
                <a:tab pos="0" algn="l"/>
              </a:tabLst>
            </a:pPr>
            <a:endParaRPr lang="en-GB" sz="1200" b="0" u="none" strike="noStrike">
              <a:solidFill>
                <a:srgbClr val="000000"/>
              </a:solidFill>
              <a:uFillTx/>
              <a:latin typeface="Arial"/>
            </a:endParaRPr>
          </a:p>
          <a:p>
            <a:pPr defTabSz="914400">
              <a:lnSpc>
                <a:spcPct val="100000"/>
              </a:lnSpc>
              <a:spcBef>
                <a:spcPts val="241"/>
              </a:spcBef>
              <a:tabLst>
                <a:tab pos="0" algn="l"/>
              </a:tabLst>
            </a:pPr>
            <a:endParaRPr lang="en-GB" sz="1200" b="0" u="none" strike="noStrike">
              <a:solidFill>
                <a:srgbClr val="000000"/>
              </a:solidFill>
              <a:uFillTx/>
              <a:latin typeface="Arial"/>
            </a:endParaRPr>
          </a:p>
          <a:p>
            <a:pPr defTabSz="914400">
              <a:lnSpc>
                <a:spcPct val="100000"/>
              </a:lnSpc>
              <a:spcBef>
                <a:spcPts val="241"/>
              </a:spcBef>
              <a:tabLst>
                <a:tab pos="0" algn="l"/>
              </a:tabLst>
            </a:pPr>
            <a:endParaRPr lang="en-GB" sz="1200" b="0" u="none" strike="noStrike">
              <a:solidFill>
                <a:srgbClr val="000000"/>
              </a:solidFill>
              <a:uFillTx/>
              <a:latin typeface="Arial"/>
            </a:endParaRPr>
          </a:p>
          <a:p>
            <a:pPr defTabSz="914400">
              <a:lnSpc>
                <a:spcPct val="100000"/>
              </a:lnSpc>
              <a:spcBef>
                <a:spcPts val="241"/>
              </a:spcBef>
              <a:tabLst>
                <a:tab pos="0" algn="l"/>
              </a:tabLst>
            </a:pPr>
            <a:endParaRPr lang="en-GB" sz="1200" b="0" u="none" strike="noStrike">
              <a:solidFill>
                <a:srgbClr val="000000"/>
              </a:solidFill>
              <a:uFillTx/>
              <a:latin typeface="Arial"/>
            </a:endParaRPr>
          </a:p>
          <a:p>
            <a:pPr marL="685800" lvl="1" indent="-285840" defTabSz="914400">
              <a:lnSpc>
                <a:spcPct val="100000"/>
              </a:lnSpc>
              <a:spcBef>
                <a:spcPts val="241"/>
              </a:spcBef>
              <a:buClr>
                <a:srgbClr val="000000"/>
              </a:buClr>
              <a:buFont typeface="Wingdings" charset="2"/>
              <a:buChar char=""/>
              <a:tabLst>
                <a:tab pos="0" algn="l"/>
              </a:tabLst>
            </a:pPr>
            <a:r>
              <a:rPr lang="en-GB" sz="1200" b="0" u="none" strike="noStrike">
                <a:solidFill>
                  <a:srgbClr val="000000"/>
                </a:solidFill>
                <a:uFillTx/>
                <a:latin typeface="Arial"/>
              </a:rPr>
              <a:t>Refereeing of papers will often fail on pattern recognition results.  The scientific community needs to make progress on how to handle such data in publications.</a:t>
            </a:r>
          </a:p>
          <a:p>
            <a:pPr defTabSz="914400">
              <a:lnSpc>
                <a:spcPct val="100000"/>
              </a:lnSpc>
              <a:spcBef>
                <a:spcPts val="241"/>
              </a:spcBef>
              <a:tabLst>
                <a:tab pos="0" algn="l"/>
              </a:tabLst>
            </a:pPr>
            <a:endParaRPr lang="en-GB" sz="1200" b="0" u="none" strike="noStrike">
              <a:solidFill>
                <a:srgbClr val="000000"/>
              </a:solidFill>
              <a:uFillTx/>
              <a:latin typeface="Arial"/>
            </a:endParaRPr>
          </a:p>
          <a:p>
            <a:pPr marL="399960" defTabSz="914400">
              <a:lnSpc>
                <a:spcPct val="100000"/>
              </a:lnSpc>
              <a:spcBef>
                <a:spcPts val="201"/>
              </a:spcBef>
              <a:tabLst>
                <a:tab pos="0" algn="l"/>
              </a:tabLst>
            </a:pPr>
            <a:r>
              <a:rPr lang="en-GB" sz="1000" b="0" u="none" strike="noStrike">
                <a:solidFill>
                  <a:srgbClr val="000000"/>
                </a:solidFill>
                <a:uFillTx/>
                <a:latin typeface="Arial"/>
              </a:rPr>
              <a:t>* Poland, Mexico, Sweden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icture 2"/>
          <p:cNvPicPr/>
          <p:nvPr/>
        </p:nvPicPr>
        <p:blipFill>
          <a:blip r:embed="rId2"/>
          <a:stretch/>
        </p:blipFill>
        <p:spPr>
          <a:xfrm>
            <a:off x="323640" y="1556640"/>
            <a:ext cx="3528000" cy="3308400"/>
          </a:xfrm>
          <a:prstGeom prst="rect">
            <a:avLst/>
          </a:prstGeom>
          <a:ln w="0">
            <a:noFill/>
          </a:ln>
        </p:spPr>
      </p:pic>
      <p:sp>
        <p:nvSpPr>
          <p:cNvPr id="369" name="Rectangle 1"/>
          <p:cNvSpPr/>
          <p:nvPr/>
        </p:nvSpPr>
        <p:spPr>
          <a:xfrm>
            <a:off x="-26280" y="0"/>
            <a:ext cx="91699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1" u="none" strike="noStrike">
                <a:solidFill>
                  <a:srgbClr val="404040"/>
                </a:solidFill>
                <a:uFillTx/>
                <a:latin typeface="Calibri"/>
              </a:rPr>
              <a:t>Comparing the performance of C-PODs and SoundTrap/PAMGUARD. POMA     Fig 2 (b): </a:t>
            </a:r>
            <a:endParaRPr lang="en-GB" sz="1800" b="0" u="none" strike="noStrike">
              <a:solidFill>
                <a:srgbClr val="000000"/>
              </a:solidFill>
              <a:uFillTx/>
              <a:latin typeface="Arial"/>
            </a:endParaRPr>
          </a:p>
        </p:txBody>
      </p:sp>
      <p:sp>
        <p:nvSpPr>
          <p:cNvPr id="370" name="PlaceHolder 1"/>
          <p:cNvSpPr>
            <a:spLocks noGrp="1"/>
          </p:cNvSpPr>
          <p:nvPr>
            <p:ph/>
          </p:nvPr>
        </p:nvSpPr>
        <p:spPr>
          <a:xfrm>
            <a:off x="4140000" y="1765800"/>
            <a:ext cx="4392000" cy="1583640"/>
          </a:xfrm>
          <a:prstGeom prst="rect">
            <a:avLst/>
          </a:prstGeom>
          <a:noFill/>
          <a:ln w="0">
            <a:noFill/>
          </a:ln>
        </p:spPr>
        <p:txBody>
          <a:bodyPr lIns="91440" tIns="45720" rIns="91440" bIns="45720" anchor="t">
            <a:noAutofit/>
          </a:bodyPr>
          <a:lstStyle/>
          <a:p>
            <a:pPr indent="0" defTabSz="914400">
              <a:lnSpc>
                <a:spcPct val="200000"/>
              </a:lnSpc>
              <a:spcBef>
                <a:spcPts val="320"/>
              </a:spcBef>
              <a:buNone/>
              <a:tabLst>
                <a:tab pos="0" algn="l"/>
              </a:tabLst>
            </a:pPr>
            <a:r>
              <a:rPr lang="en-GB" sz="1600" b="0" u="none" strike="noStrike">
                <a:solidFill>
                  <a:schemeClr val="dk1"/>
                </a:solidFill>
                <a:uFillTx/>
                <a:latin typeface="Arial"/>
              </a:rPr>
              <a:t>This data set shows </a:t>
            </a:r>
            <a:r>
              <a:rPr lang="en-GB" sz="1600" b="1" i="1" u="none" strike="noStrike">
                <a:solidFill>
                  <a:schemeClr val="dk1"/>
                </a:solidFill>
                <a:uFillTx/>
                <a:latin typeface="Arial"/>
              </a:rPr>
              <a:t>two</a:t>
            </a:r>
            <a:r>
              <a:rPr lang="en-GB" sz="1600" b="0" u="none" strike="noStrike">
                <a:solidFill>
                  <a:schemeClr val="dk1"/>
                </a:solidFill>
                <a:uFillTx/>
                <a:latin typeface="Arial"/>
              </a:rPr>
              <a:t> distinct distributions:</a:t>
            </a:r>
            <a:endParaRPr lang="en-US" sz="1600" b="0" u="none" strike="noStrike">
              <a:solidFill>
                <a:schemeClr val="dk1"/>
              </a:solidFill>
              <a:uFillTx/>
              <a:latin typeface="Calibri"/>
            </a:endParaRPr>
          </a:p>
          <a:p>
            <a:pPr indent="0" defTabSz="914400">
              <a:lnSpc>
                <a:spcPct val="200000"/>
              </a:lnSpc>
              <a:spcBef>
                <a:spcPts val="281"/>
              </a:spcBef>
              <a:buNone/>
              <a:tabLst>
                <a:tab pos="0" algn="l"/>
              </a:tabLst>
            </a:pPr>
            <a:r>
              <a:rPr lang="en-GB" sz="1400" b="0" u="none" strike="noStrike">
                <a:solidFill>
                  <a:schemeClr val="dk1"/>
                </a:solidFill>
                <a:uFillTx/>
                <a:latin typeface="Arial"/>
              </a:rPr>
              <a:t>1. Matching results - blue ellipse ( porpoises)</a:t>
            </a:r>
            <a:endParaRPr lang="en-US" sz="1400" b="0" u="none" strike="noStrike">
              <a:solidFill>
                <a:schemeClr val="dk1"/>
              </a:solidFill>
              <a:uFillTx/>
              <a:latin typeface="Calibri"/>
            </a:endParaRPr>
          </a:p>
          <a:p>
            <a:pPr indent="0" defTabSz="914400">
              <a:lnSpc>
                <a:spcPct val="200000"/>
              </a:lnSpc>
              <a:spcBef>
                <a:spcPts val="281"/>
              </a:spcBef>
              <a:buNone/>
              <a:tabLst>
                <a:tab pos="0" algn="l"/>
              </a:tabLst>
            </a:pPr>
            <a:r>
              <a:rPr lang="en-GB" sz="1400" b="0" u="none" strike="noStrike">
                <a:solidFill>
                  <a:schemeClr val="dk1"/>
                </a:solidFill>
                <a:uFillTx/>
                <a:latin typeface="Arial"/>
              </a:rPr>
              <a:t>2. Non-matching results - red rectangle</a:t>
            </a:r>
            <a:endParaRPr lang="en-US" sz="1400" b="0" u="none" strike="noStrike">
              <a:solidFill>
                <a:schemeClr val="dk1"/>
              </a:solidFill>
              <a:uFillTx/>
              <a:latin typeface="Calibri"/>
            </a:endParaRPr>
          </a:p>
        </p:txBody>
      </p:sp>
      <p:sp>
        <p:nvSpPr>
          <p:cNvPr id="371" name="Content Placeholder 8"/>
          <p:cNvSpPr/>
          <p:nvPr/>
        </p:nvSpPr>
        <p:spPr>
          <a:xfrm>
            <a:off x="4140000" y="3508200"/>
            <a:ext cx="4680000" cy="20088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20000"/>
              </a:lnSpc>
              <a:tabLst>
                <a:tab pos="0" algn="l"/>
              </a:tabLst>
            </a:pPr>
            <a:r>
              <a:rPr lang="en-GB" sz="1200" b="0" i="1" u="none" strike="noStrike">
                <a:solidFill>
                  <a:srgbClr val="000000"/>
                </a:solidFill>
                <a:uFillTx/>
                <a:latin typeface="Arial"/>
              </a:rPr>
              <a:t>Where is the evidence that these clicks (2) came from porpoises?</a:t>
            </a:r>
            <a:endParaRPr lang="en-GB" sz="1200" b="0" u="none" strike="noStrike">
              <a:solidFill>
                <a:srgbClr val="000000"/>
              </a:solidFill>
              <a:uFillTx/>
              <a:latin typeface="Arial"/>
            </a:endParaRPr>
          </a:p>
          <a:p>
            <a:pPr defTabSz="914400">
              <a:lnSpc>
                <a:spcPct val="120000"/>
              </a:lnSpc>
              <a:tabLst>
                <a:tab pos="0" algn="l"/>
              </a:tabLst>
            </a:pPr>
            <a:r>
              <a:rPr lang="en-GB" sz="1200" b="0" u="none" strike="noStrike">
                <a:solidFill>
                  <a:srgbClr val="000000"/>
                </a:solidFill>
                <a:uFillTx/>
                <a:latin typeface="Arial"/>
              </a:rPr>
              <a:t>No evidence is presented other than their similarity to porpoise clicks + an unsupported assumption than nothing else will be like a porpoise.  However:</a:t>
            </a:r>
          </a:p>
          <a:p>
            <a:pPr defTabSz="914400">
              <a:lnSpc>
                <a:spcPct val="120000"/>
              </a:lnSpc>
              <a:tabLst>
                <a:tab pos="0" algn="l"/>
              </a:tabLst>
            </a:pPr>
            <a:r>
              <a:rPr lang="en-GB" sz="1200" b="0" u="none" strike="noStrike">
                <a:solidFill>
                  <a:srgbClr val="000000"/>
                </a:solidFill>
                <a:uFillTx/>
                <a:latin typeface="Arial"/>
              </a:rPr>
              <a:t> </a:t>
            </a:r>
          </a:p>
          <a:p>
            <a:pPr defTabSz="914400">
              <a:lnSpc>
                <a:spcPct val="120000"/>
              </a:lnSpc>
              <a:tabLst>
                <a:tab pos="0" algn="l"/>
              </a:tabLst>
            </a:pPr>
            <a:r>
              <a:rPr lang="en-GB" sz="1200" b="0" u="none" strike="noStrike">
                <a:solidFill>
                  <a:srgbClr val="000000"/>
                </a:solidFill>
                <a:uFillTx/>
                <a:latin typeface="Arial"/>
              </a:rPr>
              <a:t>Not one of multiple studies with actual sighting effort ever saw the highest levels of porpoise activity entirely missed by C-PODs, but this paper interprets and uses the data many times in that way.  </a:t>
            </a:r>
          </a:p>
          <a:p>
            <a:pPr defTabSz="914400">
              <a:lnSpc>
                <a:spcPct val="120000"/>
              </a:lnSpc>
              <a:tabLst>
                <a:tab pos="0" algn="l"/>
              </a:tabLst>
            </a:pPr>
            <a:endParaRPr lang="en-GB" sz="1200" b="0" u="none" strike="noStrike">
              <a:solidFill>
                <a:srgbClr val="000000"/>
              </a:solidFill>
              <a:uFillTx/>
              <a:latin typeface="Arial"/>
            </a:endParaRPr>
          </a:p>
          <a:p>
            <a:pPr defTabSz="914400">
              <a:lnSpc>
                <a:spcPct val="120000"/>
              </a:lnSpc>
              <a:tabLst>
                <a:tab pos="0" algn="l"/>
              </a:tabLst>
            </a:pPr>
            <a:r>
              <a:rPr lang="en-GB" sz="1200" b="0" u="none" strike="noStrike">
                <a:solidFill>
                  <a:srgbClr val="000000"/>
                </a:solidFill>
                <a:uFillTx/>
                <a:latin typeface="Arial"/>
              </a:rPr>
              <a:t>A more economical interpretation is that </a:t>
            </a:r>
            <a:r>
              <a:rPr lang="en-GB" sz="1200" b="0" i="1" u="none" strike="noStrike">
                <a:solidFill>
                  <a:srgbClr val="FF0000"/>
                </a:solidFill>
                <a:uFillTx/>
                <a:latin typeface="Arial"/>
              </a:rPr>
              <a:t>these very high counts from PG/SoundTrap are false positives.</a:t>
            </a:r>
            <a:endParaRPr lang="en-GB" sz="1200" b="0" u="none" strike="noStrike">
              <a:solidFill>
                <a:srgbClr val="000000"/>
              </a:solidFill>
              <a:uFillTx/>
              <a:latin typeface="Arial"/>
            </a:endParaRPr>
          </a:p>
        </p:txBody>
      </p:sp>
      <p:sp>
        <p:nvSpPr>
          <p:cNvPr id="372" name="Rectangle 7"/>
          <p:cNvSpPr/>
          <p:nvPr/>
        </p:nvSpPr>
        <p:spPr>
          <a:xfrm>
            <a:off x="1331640" y="4149000"/>
            <a:ext cx="2160000" cy="143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u="none" strike="noStrike">
              <a:solidFill>
                <a:srgbClr val="FFFFFF"/>
              </a:solidFill>
              <a:uFillTx/>
              <a:latin typeface="Calibri"/>
            </a:endParaRPr>
          </a:p>
        </p:txBody>
      </p:sp>
      <p:sp>
        <p:nvSpPr>
          <p:cNvPr id="373" name="Oval 9"/>
          <p:cNvSpPr/>
          <p:nvPr/>
        </p:nvSpPr>
        <p:spPr>
          <a:xfrm rot="1984200">
            <a:off x="1241640" y="1720800"/>
            <a:ext cx="959760" cy="288252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u="none" strike="noStrike">
              <a:solidFill>
                <a:srgbClr val="FFFFFF"/>
              </a:solidFill>
              <a:uFillTx/>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70">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70">
                                            <p:txEl>
                                              <p:pRg st="2" end="2"/>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3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7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7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37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Picture 2"/>
          <p:cNvPicPr/>
          <p:nvPr/>
        </p:nvPicPr>
        <p:blipFill>
          <a:blip r:embed="rId2"/>
          <a:stretch/>
        </p:blipFill>
        <p:spPr>
          <a:xfrm>
            <a:off x="5004000" y="442800"/>
            <a:ext cx="3871800" cy="3630600"/>
          </a:xfrm>
          <a:prstGeom prst="rect">
            <a:avLst/>
          </a:prstGeom>
          <a:ln w="0">
            <a:noFill/>
          </a:ln>
        </p:spPr>
      </p:pic>
      <p:sp>
        <p:nvSpPr>
          <p:cNvPr id="375" name="Rectangle 1"/>
          <p:cNvSpPr/>
          <p:nvPr/>
        </p:nvSpPr>
        <p:spPr>
          <a:xfrm>
            <a:off x="-26280" y="0"/>
            <a:ext cx="91699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1" u="none" strike="noStrike">
                <a:solidFill>
                  <a:srgbClr val="808080"/>
                </a:solidFill>
                <a:uFillTx/>
                <a:latin typeface="Calibri"/>
              </a:rPr>
              <a:t>Comparing the performance of C-PODs and SoundTrap/PAMGUARD. POMA     Fig 2 (b): </a:t>
            </a:r>
            <a:endParaRPr lang="en-GB" sz="1800" b="0" u="none" strike="noStrike">
              <a:solidFill>
                <a:srgbClr val="000000"/>
              </a:solidFill>
              <a:uFillTx/>
              <a:latin typeface="Arial"/>
            </a:endParaRPr>
          </a:p>
        </p:txBody>
      </p:sp>
      <p:sp>
        <p:nvSpPr>
          <p:cNvPr id="376" name="PlaceHolder 1"/>
          <p:cNvSpPr>
            <a:spLocks noGrp="1"/>
          </p:cNvSpPr>
          <p:nvPr>
            <p:ph/>
          </p:nvPr>
        </p:nvSpPr>
        <p:spPr>
          <a:xfrm>
            <a:off x="343080" y="536760"/>
            <a:ext cx="4228560" cy="1595520"/>
          </a:xfrm>
          <a:prstGeom prst="rect">
            <a:avLst/>
          </a:prstGeom>
          <a:noFill/>
          <a:ln w="0">
            <a:noFill/>
          </a:ln>
        </p:spPr>
        <p:txBody>
          <a:bodyPr lIns="91440" tIns="45720" rIns="91440" bIns="45720" anchor="t">
            <a:noAutofit/>
          </a:bodyPr>
          <a:lstStyle/>
          <a:p>
            <a:pPr indent="0" defTabSz="914400">
              <a:lnSpc>
                <a:spcPct val="100000"/>
              </a:lnSpc>
              <a:spcBef>
                <a:spcPts val="1199"/>
              </a:spcBef>
              <a:buNone/>
              <a:tabLst>
                <a:tab pos="0" algn="l"/>
              </a:tabLst>
            </a:pPr>
            <a:r>
              <a:rPr lang="en-GB" sz="1400" b="0" u="none" strike="noStrike">
                <a:solidFill>
                  <a:schemeClr val="dk1"/>
                </a:solidFill>
                <a:uFillTx/>
                <a:latin typeface="Arial"/>
              </a:rPr>
              <a:t>Where do the differences in click counts come from in the matching distribution?</a:t>
            </a:r>
            <a:endParaRPr lang="en-US" sz="1400" b="0" u="none" strike="noStrike">
              <a:solidFill>
                <a:schemeClr val="dk1"/>
              </a:solidFill>
              <a:uFillTx/>
              <a:latin typeface="Calibri"/>
            </a:endParaRPr>
          </a:p>
          <a:p>
            <a:pPr indent="0" defTabSz="914400">
              <a:lnSpc>
                <a:spcPct val="100000"/>
              </a:lnSpc>
              <a:spcBef>
                <a:spcPts val="1199"/>
              </a:spcBef>
              <a:buNone/>
              <a:tabLst>
                <a:tab pos="0" algn="l"/>
              </a:tabLst>
            </a:pPr>
            <a:r>
              <a:rPr lang="en-GB" sz="1400" b="0" u="none" strike="noStrike">
                <a:solidFill>
                  <a:schemeClr val="dk1"/>
                </a:solidFill>
                <a:uFillTx/>
                <a:latin typeface="Arial"/>
              </a:rPr>
              <a:t>1. ‘Uncertain’ trains rejected by C-POD?</a:t>
            </a:r>
            <a:endParaRPr lang="en-US" sz="1400" b="0" u="none" strike="noStrike">
              <a:solidFill>
                <a:schemeClr val="dk1"/>
              </a:solidFill>
              <a:uFillTx/>
              <a:latin typeface="Calibri"/>
            </a:endParaRPr>
          </a:p>
          <a:p>
            <a:pPr indent="0" defTabSz="914400">
              <a:lnSpc>
                <a:spcPct val="100000"/>
              </a:lnSpc>
              <a:spcBef>
                <a:spcPts val="1199"/>
              </a:spcBef>
              <a:buNone/>
              <a:tabLst>
                <a:tab pos="0" algn="l"/>
              </a:tabLst>
            </a:pPr>
            <a:r>
              <a:rPr lang="en-GB" sz="1400" b="0" u="none" strike="noStrike">
                <a:solidFill>
                  <a:schemeClr val="dk1"/>
                </a:solidFill>
                <a:uFillTx/>
                <a:latin typeface="Arial"/>
              </a:rPr>
              <a:t>2. Multipath replicates (reflections and refractions)?</a:t>
            </a:r>
            <a:endParaRPr lang="en-US" sz="1400" b="0" u="none" strike="noStrike">
              <a:solidFill>
                <a:schemeClr val="dk1"/>
              </a:solidFill>
              <a:uFillTx/>
              <a:latin typeface="Calibri"/>
            </a:endParaRPr>
          </a:p>
        </p:txBody>
      </p:sp>
      <p:sp>
        <p:nvSpPr>
          <p:cNvPr id="377" name="Oval 9"/>
          <p:cNvSpPr/>
          <p:nvPr/>
        </p:nvSpPr>
        <p:spPr>
          <a:xfrm rot="1984200">
            <a:off x="6028920" y="537120"/>
            <a:ext cx="1038240" cy="327240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u="none" strike="noStrike">
              <a:solidFill>
                <a:srgbClr val="FFFFFF"/>
              </a:solidFill>
              <a:uFillTx/>
              <a:latin typeface="Calibri"/>
            </a:endParaRPr>
          </a:p>
        </p:txBody>
      </p:sp>
      <p:pic>
        <p:nvPicPr>
          <p:cNvPr id="378" name="Picture 2"/>
          <p:cNvPicPr/>
          <p:nvPr/>
        </p:nvPicPr>
        <p:blipFill>
          <a:blip r:embed="rId3"/>
          <a:stretch/>
        </p:blipFill>
        <p:spPr>
          <a:xfrm>
            <a:off x="467640" y="2439720"/>
            <a:ext cx="8496720" cy="4353840"/>
          </a:xfrm>
          <a:prstGeom prst="rect">
            <a:avLst/>
          </a:prstGeom>
          <a:ln w="0">
            <a:noFill/>
          </a:ln>
        </p:spPr>
      </p:pic>
      <p:sp>
        <p:nvSpPr>
          <p:cNvPr id="379" name="Content Placeholder 8"/>
          <p:cNvSpPr/>
          <p:nvPr/>
        </p:nvSpPr>
        <p:spPr>
          <a:xfrm>
            <a:off x="719640" y="2475360"/>
            <a:ext cx="4176000" cy="17280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3080" indent="-343080" defTabSz="914400">
              <a:lnSpc>
                <a:spcPct val="100000"/>
              </a:lnSpc>
              <a:spcBef>
                <a:spcPts val="241"/>
              </a:spcBef>
              <a:buClr>
                <a:srgbClr val="FFFFFF"/>
              </a:buClr>
              <a:buFont typeface="Arial"/>
              <a:buChar char="•"/>
            </a:pPr>
            <a:r>
              <a:rPr lang="en-GB" sz="1200" b="0" u="none" strike="noStrike">
                <a:solidFill>
                  <a:srgbClr val="FFFFFF"/>
                </a:solidFill>
                <a:uFillTx/>
                <a:latin typeface="Arial"/>
              </a:rPr>
              <a:t>Overall:    340 clicks in raw data,  11 in train</a:t>
            </a:r>
            <a:endParaRPr lang="en-GB" sz="1200" b="0" u="none" strike="noStrike">
              <a:solidFill>
                <a:srgbClr val="000000"/>
              </a:solidFill>
              <a:uFillTx/>
              <a:latin typeface="Arial"/>
            </a:endParaRPr>
          </a:p>
          <a:p>
            <a:pPr marL="343080" indent="-343080" defTabSz="914400">
              <a:lnSpc>
                <a:spcPct val="100000"/>
              </a:lnSpc>
              <a:spcBef>
                <a:spcPts val="241"/>
              </a:spcBef>
              <a:buClr>
                <a:srgbClr val="FFFFFF"/>
              </a:buClr>
              <a:buFont typeface="Arial"/>
              <a:buChar char="•"/>
            </a:pPr>
            <a:r>
              <a:rPr lang="en-GB" sz="1200" b="0" u="none" strike="noStrike">
                <a:solidFill>
                  <a:srgbClr val="FFFFFF"/>
                </a:solidFill>
                <a:uFillTx/>
                <a:latin typeface="Arial"/>
              </a:rPr>
              <a:t>One train missed, one detected, by C-POD.</a:t>
            </a:r>
            <a:endParaRPr lang="en-GB" sz="1200" b="0" u="none" strike="noStrike">
              <a:solidFill>
                <a:srgbClr val="000000"/>
              </a:solidFill>
              <a:uFillTx/>
              <a:latin typeface="Arial"/>
            </a:endParaRPr>
          </a:p>
          <a:p>
            <a:pPr marL="343080" indent="-343080" defTabSz="914400">
              <a:lnSpc>
                <a:spcPct val="100000"/>
              </a:lnSpc>
              <a:spcBef>
                <a:spcPts val="241"/>
              </a:spcBef>
              <a:buClr>
                <a:srgbClr val="FFFFFF"/>
              </a:buClr>
              <a:buFont typeface="Arial"/>
              <a:buChar char="•"/>
            </a:pPr>
            <a:r>
              <a:rPr lang="en-GB" sz="1200" b="0" u="none" strike="noStrike">
                <a:solidFill>
                  <a:srgbClr val="FFFFFF"/>
                </a:solidFill>
                <a:uFillTx/>
                <a:latin typeface="Arial"/>
              </a:rPr>
              <a:t>So (1) does explain part of the difference.</a:t>
            </a:r>
            <a:endParaRPr lang="en-GB" sz="1200" b="0" u="none" strike="noStrike">
              <a:solidFill>
                <a:srgbClr val="000000"/>
              </a:solidFill>
              <a:uFillTx/>
              <a:latin typeface="Arial"/>
            </a:endParaRPr>
          </a:p>
          <a:p>
            <a:pPr marL="343080" indent="-343080" defTabSz="914400">
              <a:lnSpc>
                <a:spcPct val="100000"/>
              </a:lnSpc>
              <a:spcBef>
                <a:spcPts val="241"/>
              </a:spcBef>
              <a:buClr>
                <a:srgbClr val="FFFFFF"/>
              </a:buClr>
              <a:buFont typeface="Arial"/>
              <a:buChar char="•"/>
            </a:pPr>
            <a:r>
              <a:rPr lang="en-GB" sz="1200" b="0" u="none" strike="noStrike">
                <a:solidFill>
                  <a:srgbClr val="FFFFFF"/>
                </a:solidFill>
                <a:uFillTx/>
                <a:latin typeface="Arial"/>
              </a:rPr>
              <a:t>(2) explains a larger part. The lower number from the C-POD is more useful, as it is not determined less by range and propagation conditions, and more by the actual number of clicks producing the received sound. </a:t>
            </a:r>
            <a:endParaRPr lang="en-GB" sz="1200" b="0" u="none" strike="noStrike">
              <a:solidFill>
                <a:srgbClr val="000000"/>
              </a:solidFill>
              <a:uFillTx/>
              <a:latin typeface="Arial"/>
            </a:endParaRPr>
          </a:p>
        </p:txBody>
      </p:sp>
      <p:sp>
        <p:nvSpPr>
          <p:cNvPr id="380" name="TextBox 7"/>
          <p:cNvSpPr/>
          <p:nvPr/>
        </p:nvSpPr>
        <p:spPr>
          <a:xfrm>
            <a:off x="6444360" y="2493000"/>
            <a:ext cx="18637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400" b="0" u="none" strike="noStrike">
                <a:solidFill>
                  <a:schemeClr val="lt1"/>
                </a:solidFill>
                <a:uFillTx/>
                <a:latin typeface="Calibri"/>
              </a:rPr>
              <a:t>Click train found by KERNO classifier</a:t>
            </a:r>
            <a:endParaRPr lang="en-GB" sz="1400" b="0" u="none" strike="noStrike">
              <a:solidFill>
                <a:srgbClr val="000000"/>
              </a:solidFill>
              <a:uFillTx/>
              <a:latin typeface="Arial"/>
            </a:endParaRPr>
          </a:p>
        </p:txBody>
      </p:sp>
      <p:sp>
        <p:nvSpPr>
          <p:cNvPr id="381" name="TextBox 10"/>
          <p:cNvSpPr/>
          <p:nvPr/>
        </p:nvSpPr>
        <p:spPr>
          <a:xfrm>
            <a:off x="6444720" y="4825080"/>
            <a:ext cx="18637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400" b="0" u="none" strike="noStrike">
                <a:solidFill>
                  <a:schemeClr val="lt1"/>
                </a:solidFill>
                <a:uFillTx/>
                <a:latin typeface="Calibri"/>
              </a:rPr>
              <a:t>Raw data input to KERNO classifier</a:t>
            </a:r>
            <a:endParaRPr lang="en-GB" sz="14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78"/>
                                        </p:tgtEl>
                                        <p:attrNameLst>
                                          <p:attrName>style.visibility</p:attrName>
                                        </p:attrNameLst>
                                      </p:cBhvr>
                                      <p:to>
                                        <p:strVal val="visible"/>
                                      </p:to>
                                    </p:set>
                                  </p:childTnLst>
                                </p:cTn>
                              </p:par>
                              <p:par>
                                <p:cTn id="19" presetID="1" presetClass="exit" fill="hold" nodeType="withEffect">
                                  <p:stCondLst>
                                    <p:cond delay="0"/>
                                  </p:stCondLst>
                                  <p:childTnLst>
                                    <p:set>
                                      <p:cBhvr>
                                        <p:cTn id="20" dur="1" fill="hold">
                                          <p:stCondLst>
                                            <p:cond delay="0"/>
                                          </p:stCondLst>
                                        </p:cTn>
                                        <p:tgtEl>
                                          <p:spTgt spid="374"/>
                                        </p:tgtEl>
                                        <p:attrNameLst>
                                          <p:attrName>style.visibility</p:attrName>
                                        </p:attrNameLst>
                                      </p:cBhvr>
                                      <p:to>
                                        <p:strVal val="hidden"/>
                                      </p:to>
                                    </p:set>
                                  </p:childTnLst>
                                </p:cTn>
                              </p:par>
                              <p:par>
                                <p:cTn id="21" presetID="1" presetClass="exit" fill="hold" nodeType="withEffect">
                                  <p:stCondLst>
                                    <p:cond delay="0"/>
                                  </p:stCondLst>
                                  <p:childTnLst>
                                    <p:set>
                                      <p:cBhvr>
                                        <p:cTn id="22" dur="1" fill="hold">
                                          <p:stCondLst>
                                            <p:cond delay="0"/>
                                          </p:stCondLst>
                                        </p:cTn>
                                        <p:tgtEl>
                                          <p:spTgt spid="377"/>
                                        </p:tgtEl>
                                        <p:attrNameLst>
                                          <p:attrName>style.visibility</p:attrName>
                                        </p:attrNameLst>
                                      </p:cBhvr>
                                      <p:to>
                                        <p:strVal val="hidden"/>
                                      </p:to>
                                    </p:set>
                                  </p:childTnLst>
                                </p:cTn>
                              </p:par>
                              <p:par>
                                <p:cTn id="23" presetID="1" presetClass="entr" fill="hold" nodeType="withEffect">
                                  <p:stCondLst>
                                    <p:cond delay="0"/>
                                  </p:stCondLst>
                                  <p:childTnLst>
                                    <p:set>
                                      <p:cBhvr>
                                        <p:cTn id="24" dur="1" fill="hold">
                                          <p:stCondLst>
                                            <p:cond delay="0"/>
                                          </p:stCondLst>
                                        </p:cTn>
                                        <p:tgtEl>
                                          <p:spTgt spid="381"/>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3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9072-B70E-07B0-5031-106242D9F7E0}"/>
              </a:ext>
            </a:extLst>
          </p:cNvPr>
          <p:cNvSpPr>
            <a:spLocks noGrp="1"/>
          </p:cNvSpPr>
          <p:nvPr>
            <p:ph type="title"/>
          </p:nvPr>
        </p:nvSpPr>
        <p:spPr/>
        <p:txBody>
          <a:bodyPr/>
          <a:lstStyle/>
          <a:p>
            <a:r>
              <a:rPr lang="en-GB" dirty="0"/>
              <a:t>Data validation</a:t>
            </a:r>
          </a:p>
        </p:txBody>
      </p:sp>
      <p:sp>
        <p:nvSpPr>
          <p:cNvPr id="3" name="Content Placeholder 2">
            <a:extLst>
              <a:ext uri="{FF2B5EF4-FFF2-40B4-BE49-F238E27FC236}">
                <a16:creationId xmlns:a16="http://schemas.microsoft.com/office/drawing/2014/main" id="{DD603A65-8823-6C47-1F38-B0D4A1178711}"/>
              </a:ext>
            </a:extLst>
          </p:cNvPr>
          <p:cNvSpPr>
            <a:spLocks noGrp="1"/>
          </p:cNvSpPr>
          <p:nvPr>
            <p:ph/>
          </p:nvPr>
        </p:nvSpPr>
        <p:spPr>
          <a:xfrm>
            <a:off x="457200" y="1325881"/>
            <a:ext cx="8229240" cy="4359829"/>
          </a:xfrm>
        </p:spPr>
        <p:txBody>
          <a:bodyPr>
            <a:normAutofit/>
          </a:bodyPr>
          <a:lstStyle/>
          <a:p>
            <a:pPr marL="0" indent="0">
              <a:lnSpc>
                <a:spcPct val="150000"/>
              </a:lnSpc>
              <a:buNone/>
            </a:pPr>
            <a:r>
              <a:rPr lang="en-GB" sz="2000" dirty="0"/>
              <a:t>Published papers typically refer to data being filtered or validated by experts but do not state what those experts consider or how far they agree.   This recent publication on F-POD date gives an explicit description of the process that can be followed for POD data and the results from the BlackCeTrends project:</a:t>
            </a:r>
          </a:p>
          <a:p>
            <a:pPr>
              <a:lnSpc>
                <a:spcPct val="150000"/>
              </a:lnSpc>
            </a:pPr>
            <a:r>
              <a:rPr lang="en-GB" sz="2000" i="1" dirty="0"/>
              <a:t>Validation of the F-POD—A fully automated cetacean monitoring system    </a:t>
            </a:r>
          </a:p>
          <a:p>
            <a:pPr>
              <a:lnSpc>
                <a:spcPct val="150000"/>
              </a:lnSpc>
            </a:pPr>
            <a:r>
              <a:rPr lang="en-GB" sz="2000" dirty="0"/>
              <a:t>Julia Ivanchikova, Nicholas Tregenza</a:t>
            </a:r>
          </a:p>
          <a:p>
            <a:pPr>
              <a:lnSpc>
                <a:spcPct val="150000"/>
              </a:lnSpc>
            </a:pPr>
            <a:r>
              <a:rPr lang="en-GB" sz="2000" dirty="0"/>
              <a:t>PLOS ONE   https://doi.org/10.1371/journal.pone.0293402 </a:t>
            </a:r>
          </a:p>
          <a:p>
            <a:pPr>
              <a:lnSpc>
                <a:spcPct val="150000"/>
              </a:lnSpc>
            </a:pPr>
            <a:endParaRPr lang="en-GB" sz="2000" dirty="0"/>
          </a:p>
          <a:p>
            <a:pPr>
              <a:lnSpc>
                <a:spcPct val="150000"/>
              </a:lnSpc>
            </a:pPr>
            <a:endParaRPr lang="en-GB" sz="2000" dirty="0"/>
          </a:p>
        </p:txBody>
      </p:sp>
    </p:spTree>
    <p:extLst>
      <p:ext uri="{BB962C8B-B14F-4D97-AF65-F5344CB8AC3E}">
        <p14:creationId xmlns:p14="http://schemas.microsoft.com/office/powerpoint/2010/main" val="238839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428B-A2A5-26B4-8A73-2873EE1F6CB8}"/>
              </a:ext>
            </a:extLst>
          </p:cNvPr>
          <p:cNvSpPr>
            <a:spLocks noGrp="1"/>
          </p:cNvSpPr>
          <p:nvPr>
            <p:ph type="title"/>
          </p:nvPr>
        </p:nvSpPr>
        <p:spPr/>
        <p:txBody>
          <a:bodyPr/>
          <a:lstStyle/>
          <a:p>
            <a:r>
              <a:rPr lang="en-GB" sz="3200" dirty="0"/>
              <a:t>Abstract</a:t>
            </a:r>
          </a:p>
        </p:txBody>
      </p:sp>
      <p:sp>
        <p:nvSpPr>
          <p:cNvPr id="3" name="Content Placeholder 2">
            <a:extLst>
              <a:ext uri="{FF2B5EF4-FFF2-40B4-BE49-F238E27FC236}">
                <a16:creationId xmlns:a16="http://schemas.microsoft.com/office/drawing/2014/main" id="{2E368C1F-AC11-A860-A552-AA2200565AC0}"/>
              </a:ext>
            </a:extLst>
          </p:cNvPr>
          <p:cNvSpPr>
            <a:spLocks noGrp="1"/>
          </p:cNvSpPr>
          <p:nvPr>
            <p:ph/>
          </p:nvPr>
        </p:nvSpPr>
        <p:spPr>
          <a:xfrm>
            <a:off x="411481" y="1605436"/>
            <a:ext cx="8229240" cy="3977280"/>
          </a:xfrm>
        </p:spPr>
        <p:txBody>
          <a:bodyPr>
            <a:normAutofit fontScale="62500" lnSpcReduction="20000"/>
          </a:bodyPr>
          <a:lstStyle/>
          <a:p>
            <a:pPr algn="l">
              <a:lnSpc>
                <a:spcPct val="120000"/>
              </a:lnSpc>
              <a:spcBef>
                <a:spcPts val="0"/>
              </a:spcBef>
              <a:spcAft>
                <a:spcPts val="1800"/>
              </a:spcAft>
            </a:pPr>
            <a:r>
              <a:rPr lang="en-GB" b="0" i="0" dirty="0">
                <a:solidFill>
                  <a:srgbClr val="202020"/>
                </a:solidFill>
                <a:effectLst/>
                <a:latin typeface="inherit"/>
              </a:rPr>
              <a:t>A total of 16,805 Detection Positive Minutes (DPM) were individually inspected </a:t>
            </a:r>
          </a:p>
          <a:p>
            <a:pPr algn="l">
              <a:lnSpc>
                <a:spcPct val="120000"/>
              </a:lnSpc>
              <a:spcBef>
                <a:spcPts val="0"/>
              </a:spcBef>
              <a:spcAft>
                <a:spcPts val="1800"/>
              </a:spcAft>
            </a:pPr>
            <a:r>
              <a:rPr lang="en-GB" b="0" i="0" dirty="0">
                <a:solidFill>
                  <a:srgbClr val="202020"/>
                </a:solidFill>
                <a:effectLst/>
                <a:latin typeface="inherit"/>
              </a:rPr>
              <a:t>the fraction of NBHF DPM containing misclassified NBHF trains was less than 0.1% </a:t>
            </a:r>
          </a:p>
          <a:p>
            <a:pPr algn="l">
              <a:lnSpc>
                <a:spcPct val="120000"/>
              </a:lnSpc>
              <a:spcBef>
                <a:spcPts val="0"/>
              </a:spcBef>
              <a:spcAft>
                <a:spcPts val="1800"/>
              </a:spcAft>
            </a:pPr>
            <a:r>
              <a:rPr lang="en-GB" b="0" i="0" dirty="0">
                <a:solidFill>
                  <a:srgbClr val="202020"/>
                </a:solidFill>
                <a:effectLst/>
                <a:latin typeface="inherit"/>
              </a:rPr>
              <a:t>the fraction of Dolphin DPM containing misclassified dolphin trains was 0.97%. </a:t>
            </a:r>
          </a:p>
          <a:p>
            <a:pPr algn="l">
              <a:lnSpc>
                <a:spcPct val="120000"/>
              </a:lnSpc>
              <a:spcBef>
                <a:spcPts val="0"/>
              </a:spcBef>
              <a:spcAft>
                <a:spcPts val="1800"/>
              </a:spcAft>
            </a:pPr>
            <a:r>
              <a:rPr lang="en-GB" b="0" i="0" dirty="0">
                <a:solidFill>
                  <a:srgbClr val="202020"/>
                </a:solidFill>
                <a:effectLst/>
                <a:latin typeface="inherit"/>
              </a:rPr>
              <a:t>The main sources of errors were:  </a:t>
            </a:r>
          </a:p>
          <a:p>
            <a:pPr lvl="1">
              <a:lnSpc>
                <a:spcPct val="120000"/>
              </a:lnSpc>
              <a:spcBef>
                <a:spcPts val="0"/>
              </a:spcBef>
              <a:spcAft>
                <a:spcPts val="1800"/>
              </a:spcAft>
            </a:pPr>
            <a:r>
              <a:rPr lang="en-GB" b="0" i="0" dirty="0">
                <a:solidFill>
                  <a:srgbClr val="202020"/>
                </a:solidFill>
                <a:effectLst/>
                <a:latin typeface="inherit"/>
              </a:rPr>
              <a:t>0.17% of boat sonar DPMs misclassified as harbour porpoises </a:t>
            </a:r>
          </a:p>
          <a:p>
            <a:pPr lvl="1">
              <a:lnSpc>
                <a:spcPct val="120000"/>
              </a:lnSpc>
              <a:spcBef>
                <a:spcPts val="0"/>
              </a:spcBef>
              <a:spcAft>
                <a:spcPts val="1800"/>
              </a:spcAft>
            </a:pPr>
            <a:r>
              <a:rPr lang="en-GB" b="0" i="0" dirty="0">
                <a:solidFill>
                  <a:srgbClr val="202020"/>
                </a:solidFill>
                <a:effectLst/>
                <a:latin typeface="inherit"/>
              </a:rPr>
              <a:t>0.14% of harbour porpoise DPMs misclassified as dolphins </a:t>
            </a:r>
          </a:p>
          <a:p>
            <a:pPr algn="l">
              <a:lnSpc>
                <a:spcPct val="120000"/>
              </a:lnSpc>
              <a:spcBef>
                <a:spcPts val="0"/>
              </a:spcBef>
              <a:spcAft>
                <a:spcPts val="1800"/>
              </a:spcAft>
            </a:pPr>
            <a:r>
              <a:rPr lang="en-GB" b="0" i="0" dirty="0">
                <a:solidFill>
                  <a:srgbClr val="202020"/>
                </a:solidFill>
                <a:effectLst/>
                <a:latin typeface="inherit"/>
              </a:rPr>
              <a:t>The potential to estimate the rate at which these sources generate errors makes possible a new predictive approach to overall error estimation.</a:t>
            </a:r>
          </a:p>
          <a:p>
            <a:pPr>
              <a:lnSpc>
                <a:spcPct val="120000"/>
              </a:lnSpc>
            </a:pPr>
            <a:endParaRPr lang="en-GB" dirty="0"/>
          </a:p>
        </p:txBody>
      </p:sp>
    </p:spTree>
    <p:extLst>
      <p:ext uri="{BB962C8B-B14F-4D97-AF65-F5344CB8AC3E}">
        <p14:creationId xmlns:p14="http://schemas.microsoft.com/office/powerpoint/2010/main" val="90856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 Box 4"/>
          <p:cNvSpPr/>
          <p:nvPr/>
        </p:nvSpPr>
        <p:spPr>
          <a:xfrm>
            <a:off x="467640" y="1484640"/>
            <a:ext cx="7848720" cy="43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200000"/>
              </a:lnSpc>
              <a:buClr>
                <a:srgbClr val="000000"/>
              </a:buClr>
              <a:buFont typeface="Arial"/>
              <a:buAutoNum type="arabicPeriod"/>
            </a:pPr>
            <a:r>
              <a:rPr lang="en-GB" sz="2800" b="0" u="none" strike="noStrike">
                <a:solidFill>
                  <a:srgbClr val="000000"/>
                </a:solidFill>
                <a:uFillTx/>
                <a:latin typeface="Arial"/>
              </a:rPr>
              <a:t>False positive detections, by species group</a:t>
            </a:r>
          </a:p>
          <a:p>
            <a:pPr marL="457200" indent="-457200" defTabSz="914400">
              <a:lnSpc>
                <a:spcPct val="200000"/>
              </a:lnSpc>
              <a:buClr>
                <a:srgbClr val="808080"/>
              </a:buClr>
              <a:buFont typeface="Arial"/>
              <a:buAutoNum type="arabicPeriod"/>
            </a:pPr>
            <a:r>
              <a:rPr lang="en-GB" sz="2800" b="0" u="none" strike="noStrike">
                <a:solidFill>
                  <a:schemeClr val="lt1">
                    <a:lumMod val="50000"/>
                  </a:schemeClr>
                </a:solidFill>
                <a:uFillTx/>
                <a:latin typeface="Arial"/>
              </a:rPr>
              <a:t>Cost of frequent servicing </a:t>
            </a:r>
            <a:endParaRPr lang="en-GB" sz="2800" b="0" u="none" strike="noStrike">
              <a:solidFill>
                <a:srgbClr val="000000"/>
              </a:solidFill>
              <a:uFillTx/>
              <a:latin typeface="Arial"/>
            </a:endParaRPr>
          </a:p>
          <a:p>
            <a:pPr marL="457200" indent="-457200" defTabSz="914400">
              <a:lnSpc>
                <a:spcPct val="200000"/>
              </a:lnSpc>
              <a:buClr>
                <a:srgbClr val="000000"/>
              </a:buClr>
              <a:buFont typeface="Arial"/>
              <a:buAutoNum type="arabicPeriod"/>
            </a:pPr>
            <a:r>
              <a:rPr lang="en-GB" sz="2800" b="0" u="none" strike="noStrike">
                <a:solidFill>
                  <a:srgbClr val="000000"/>
                </a:solidFill>
                <a:uFillTx/>
                <a:latin typeface="Arial"/>
              </a:rPr>
              <a:t>Cost of data analysis</a:t>
            </a:r>
          </a:p>
          <a:p>
            <a:pPr marL="457200" indent="-457200" defTabSz="914400">
              <a:lnSpc>
                <a:spcPct val="200000"/>
              </a:lnSpc>
              <a:buClr>
                <a:srgbClr val="808080"/>
              </a:buClr>
              <a:buFont typeface="Arial"/>
              <a:buAutoNum type="arabicPeriod"/>
            </a:pPr>
            <a:r>
              <a:rPr lang="en-GB" sz="2800" b="0" u="none" strike="noStrike">
                <a:solidFill>
                  <a:schemeClr val="lt1">
                    <a:lumMod val="50000"/>
                  </a:schemeClr>
                </a:solidFill>
                <a:uFillTx/>
                <a:latin typeface="Arial"/>
              </a:rPr>
              <a:t>Unstandardised performance</a:t>
            </a:r>
            <a:endParaRPr lang="en-GB" sz="2800" b="0" u="none" strike="noStrike">
              <a:solidFill>
                <a:srgbClr val="000000"/>
              </a:solidFill>
              <a:uFillTx/>
              <a:latin typeface="Arial"/>
            </a:endParaRPr>
          </a:p>
          <a:p>
            <a:pPr marL="457200" indent="-457200" defTabSz="914400">
              <a:lnSpc>
                <a:spcPct val="200000"/>
              </a:lnSpc>
              <a:buClr>
                <a:srgbClr val="000000"/>
              </a:buClr>
              <a:buFont typeface="Arial"/>
              <a:buAutoNum type="arabicPeriod"/>
            </a:pPr>
            <a:r>
              <a:rPr lang="en-GB" sz="2800" b="0" u="none" strike="noStrike">
                <a:solidFill>
                  <a:srgbClr val="000000"/>
                </a:solidFill>
                <a:uFillTx/>
                <a:latin typeface="Arial"/>
              </a:rPr>
              <a:t>Sensitivity</a:t>
            </a:r>
          </a:p>
        </p:txBody>
      </p:sp>
      <p:sp>
        <p:nvSpPr>
          <p:cNvPr id="281" name="Text Box 4"/>
          <p:cNvSpPr/>
          <p:nvPr/>
        </p:nvSpPr>
        <p:spPr>
          <a:xfrm>
            <a:off x="395640" y="457200"/>
            <a:ext cx="78487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i="1" u="none" strike="noStrike">
                <a:solidFill>
                  <a:schemeClr val="lt2"/>
                </a:solidFill>
                <a:uFillTx/>
                <a:latin typeface="Arial"/>
              </a:rPr>
              <a:t>Major issues in static acoustic monitoring:</a:t>
            </a:r>
            <a:endParaRPr lang="en-GB" sz="20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rmAutofit/>
          </a:bodyPr>
          <a:lstStyle/>
          <a:p>
            <a:pPr indent="0" defTabSz="914400">
              <a:lnSpc>
                <a:spcPct val="100000"/>
              </a:lnSpc>
              <a:buNone/>
            </a:pPr>
            <a:r>
              <a:rPr lang="en-GB" sz="2400" b="0" u="none" strike="noStrike">
                <a:solidFill>
                  <a:schemeClr val="lt1">
                    <a:lumMod val="50000"/>
                  </a:schemeClr>
                </a:solidFill>
                <a:uFillTx/>
                <a:latin typeface="Calibri"/>
              </a:rPr>
              <a:t>Background … noise</a:t>
            </a:r>
            <a:endParaRPr lang="en-US" sz="2400" b="0" u="none" strike="noStrike">
              <a:solidFill>
                <a:schemeClr val="dk1"/>
              </a:solidFill>
              <a:uFillTx/>
              <a:latin typeface="Calibri"/>
            </a:endParaRPr>
          </a:p>
        </p:txBody>
      </p:sp>
      <p:sp>
        <p:nvSpPr>
          <p:cNvPr id="383" name="PlaceHolder 2"/>
          <p:cNvSpPr>
            <a:spLocks noGrp="1"/>
          </p:cNvSpPr>
          <p:nvPr>
            <p:ph/>
          </p:nvPr>
        </p:nvSpPr>
        <p:spPr>
          <a:xfrm>
            <a:off x="457200" y="2061000"/>
            <a:ext cx="5914800" cy="3278520"/>
          </a:xfrm>
          <a:prstGeom prst="rect">
            <a:avLst/>
          </a:prstGeom>
          <a:noFill/>
          <a:ln w="0">
            <a:noFill/>
          </a:ln>
        </p:spPr>
        <p:txBody>
          <a:bodyPr lIns="91440" tIns="45720" rIns="91440" bIns="45720" anchor="t">
            <a:normAutofit/>
          </a:bodyPr>
          <a:lstStyle/>
          <a:p>
            <a:pPr marL="343080" indent="-343080" defTabSz="914400">
              <a:lnSpc>
                <a:spcPct val="100000"/>
              </a:lnSpc>
              <a:spcBef>
                <a:spcPts val="281"/>
              </a:spcBef>
              <a:spcAft>
                <a:spcPts val="1800"/>
              </a:spcAft>
              <a:buClr>
                <a:srgbClr val="000000"/>
              </a:buClr>
              <a:buFont typeface="Arial"/>
              <a:buChar char="•"/>
            </a:pPr>
            <a:r>
              <a:rPr lang="en-GB" sz="1400" b="0" u="none" strike="noStrike">
                <a:solidFill>
                  <a:schemeClr val="dk1"/>
                </a:solidFill>
                <a:uFillTx/>
                <a:latin typeface="Arial"/>
              </a:rPr>
              <a:t>Acoustic studies have mostly focussed on sound made by animals and sound made by humans.</a:t>
            </a:r>
            <a:endParaRPr lang="en-US" sz="1400" b="0" u="none" strike="noStrike">
              <a:solidFill>
                <a:schemeClr val="dk1"/>
              </a:solidFill>
              <a:uFillTx/>
              <a:latin typeface="Calibri"/>
            </a:endParaRPr>
          </a:p>
          <a:p>
            <a:pPr marL="343080" indent="-343080" defTabSz="914400">
              <a:lnSpc>
                <a:spcPct val="100000"/>
              </a:lnSpc>
              <a:spcBef>
                <a:spcPts val="281"/>
              </a:spcBef>
              <a:spcAft>
                <a:spcPts val="1800"/>
              </a:spcAft>
              <a:buClr>
                <a:srgbClr val="000000"/>
              </a:buClr>
              <a:buFont typeface="Arial"/>
              <a:buChar char="•"/>
            </a:pPr>
            <a:r>
              <a:rPr lang="en-GB" sz="1400" b="0" u="none" strike="noStrike">
                <a:solidFill>
                  <a:schemeClr val="dk1"/>
                </a:solidFill>
                <a:uFillTx/>
                <a:latin typeface="Arial"/>
              </a:rPr>
              <a:t>Most animal studies select quiet conditions to give clean data, but this means researchers do not see many natural noise sources and may wrongly believe that only porpoises produce porpoise-like clicks.</a:t>
            </a:r>
            <a:endParaRPr lang="en-US" sz="1400" b="0" u="none" strike="noStrike">
              <a:solidFill>
                <a:schemeClr val="dk1"/>
              </a:solidFill>
              <a:uFillTx/>
              <a:latin typeface="Calibri"/>
            </a:endParaRPr>
          </a:p>
          <a:p>
            <a:pPr marL="343080" indent="-343080" defTabSz="914400">
              <a:lnSpc>
                <a:spcPct val="100000"/>
              </a:lnSpc>
              <a:spcBef>
                <a:spcPts val="281"/>
              </a:spcBef>
              <a:spcAft>
                <a:spcPts val="1800"/>
              </a:spcAft>
              <a:buClr>
                <a:srgbClr val="000000"/>
              </a:buClr>
              <a:buFont typeface="Arial"/>
              <a:buChar char="•"/>
            </a:pPr>
            <a:r>
              <a:rPr lang="en-GB" sz="1400" b="0" u="none" strike="noStrike">
                <a:solidFill>
                  <a:schemeClr val="dk1"/>
                </a:solidFill>
                <a:uFillTx/>
                <a:latin typeface="Arial"/>
              </a:rPr>
              <a:t>Sediment transport noise has been well described by Thorne and other researchers but is still missing from all textbooks on marine acoustics…</a:t>
            </a:r>
            <a:endParaRPr lang="en-US" sz="1400" b="0" u="none" strike="noStrike">
              <a:solidFill>
                <a:schemeClr val="dk1"/>
              </a:solidFill>
              <a:uFillTx/>
              <a:latin typeface="Calibri"/>
            </a:endParaRPr>
          </a:p>
          <a:p>
            <a:pPr marL="343080" indent="-343080" defTabSz="914400">
              <a:lnSpc>
                <a:spcPct val="100000"/>
              </a:lnSpc>
              <a:spcBef>
                <a:spcPts val="281"/>
              </a:spcBef>
              <a:spcAft>
                <a:spcPts val="1800"/>
              </a:spcAft>
              <a:buClr>
                <a:srgbClr val="000000"/>
              </a:buClr>
              <a:buFont typeface="Arial"/>
              <a:buChar char="•"/>
            </a:pPr>
            <a:r>
              <a:rPr lang="en-GB" sz="1400" b="0" u="none" strike="noStrike">
                <a:solidFill>
                  <a:schemeClr val="dk1"/>
                </a:solidFill>
                <a:uFillTx/>
                <a:latin typeface="Arial"/>
              </a:rPr>
              <a:t>… except there is now a summary in the chapter on PODs in:</a:t>
            </a:r>
            <a:endParaRPr lang="en-US" sz="1400" b="0" u="none" strike="noStrike">
              <a:solidFill>
                <a:schemeClr val="dk1"/>
              </a:solidFill>
              <a:uFillTx/>
              <a:latin typeface="Calibri"/>
            </a:endParaRPr>
          </a:p>
        </p:txBody>
      </p:sp>
      <p:pic>
        <p:nvPicPr>
          <p:cNvPr id="384" name="Picture 3"/>
          <p:cNvPicPr/>
          <p:nvPr/>
        </p:nvPicPr>
        <p:blipFill>
          <a:blip r:embed="rId2"/>
          <a:stretch/>
        </p:blipFill>
        <p:spPr>
          <a:xfrm>
            <a:off x="6369840" y="2152080"/>
            <a:ext cx="2412000" cy="309600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Box 1"/>
          <p:cNvSpPr/>
          <p:nvPr/>
        </p:nvSpPr>
        <p:spPr>
          <a:xfrm>
            <a:off x="683640" y="548640"/>
            <a:ext cx="7488360" cy="554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3200" b="0" u="none" strike="noStrike">
                <a:solidFill>
                  <a:schemeClr val="lt1">
                    <a:lumMod val="65000"/>
                  </a:schemeClr>
                </a:solidFill>
                <a:uFillTx/>
                <a:latin typeface="Calibri"/>
              </a:rPr>
              <a:t>Comparing instruments:</a:t>
            </a:r>
            <a:endParaRPr lang="en-GB" sz="3200" b="0" u="none" strike="noStrike">
              <a:solidFill>
                <a:srgbClr val="000000"/>
              </a:solidFill>
              <a:uFillTx/>
              <a:latin typeface="Arial"/>
            </a:endParaRPr>
          </a:p>
          <a:p>
            <a:pPr defTabSz="914400">
              <a:lnSpc>
                <a:spcPct val="100000"/>
              </a:lnSpc>
            </a:pPr>
            <a:r>
              <a:rPr lang="en-GB" sz="3200" b="0" u="none" strike="noStrike">
                <a:solidFill>
                  <a:srgbClr val="000000"/>
                </a:solidFill>
                <a:uFillTx/>
                <a:latin typeface="Calibri"/>
              </a:rPr>
              <a:t>Cost of frequent servicing </a:t>
            </a:r>
            <a:r>
              <a:rPr lang="en-GB" sz="3200" b="0" u="none" strike="noStrike">
                <a:solidFill>
                  <a:schemeClr val="dk1"/>
                </a:solidFill>
                <a:uFillTx/>
                <a:latin typeface="Calibri"/>
              </a:rPr>
              <a:t>:</a:t>
            </a:r>
            <a:endParaRPr lang="en-GB" sz="32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lang="en-GB" sz="1800" b="0" u="none" strike="noStrike">
                <a:solidFill>
                  <a:schemeClr val="dk1"/>
                </a:solidFill>
                <a:uFillTx/>
                <a:latin typeface="Calibri"/>
              </a:rPr>
              <a:t>time for an instrument be downloaded, recharged, and replaced at sea.  If one of these is very slow, do you need a second set of instruments?</a:t>
            </a:r>
            <a:endParaRPr lang="en-GB" sz="1800" b="0" u="none" strike="noStrik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lang="en-GB" sz="1800" b="0" u="none" strike="noStrike">
                <a:solidFill>
                  <a:schemeClr val="dk1"/>
                </a:solidFill>
                <a:uFillTx/>
                <a:latin typeface="Calibri"/>
              </a:rPr>
              <a:t>number of sea trips per year of data?</a:t>
            </a:r>
            <a:endParaRPr lang="en-GB" sz="1800" b="0" u="none" strike="noStrik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lang="en-GB" sz="1800" b="0" u="none" strike="noStrike">
                <a:solidFill>
                  <a:schemeClr val="dk1"/>
                </a:solidFill>
                <a:uFillTx/>
                <a:latin typeface="Calibri"/>
              </a:rPr>
              <a:t>mooring cost - can this be reduced by acoustic releases?</a:t>
            </a:r>
            <a:endParaRPr lang="en-GB" sz="1800" b="0" u="none" strike="noStrik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lang="en-GB" sz="1800" b="0" u="none" strike="noStrike">
                <a:solidFill>
                  <a:schemeClr val="dk1"/>
                </a:solidFill>
                <a:uFillTx/>
                <a:latin typeface="Calibri"/>
              </a:rPr>
              <a:t>cost of lost instruments and data?</a:t>
            </a:r>
            <a:endParaRPr lang="en-GB" sz="18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Box 1"/>
          <p:cNvSpPr/>
          <p:nvPr/>
        </p:nvSpPr>
        <p:spPr>
          <a:xfrm>
            <a:off x="683640" y="404640"/>
            <a:ext cx="7632360" cy="534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3600" b="0" u="none" strike="noStrike">
                <a:solidFill>
                  <a:schemeClr val="lt1">
                    <a:lumMod val="65000"/>
                  </a:schemeClr>
                </a:solidFill>
                <a:uFillTx/>
                <a:latin typeface="Calibri"/>
              </a:rPr>
              <a:t>Comparing instruments:</a:t>
            </a:r>
            <a:endParaRPr lang="en-GB" sz="3600" b="0" u="none" strike="noStrike">
              <a:solidFill>
                <a:srgbClr val="000000"/>
              </a:solidFill>
              <a:uFillTx/>
              <a:latin typeface="Arial"/>
            </a:endParaRPr>
          </a:p>
          <a:p>
            <a:pPr defTabSz="914400">
              <a:lnSpc>
                <a:spcPct val="100000"/>
              </a:lnSpc>
            </a:pPr>
            <a:r>
              <a:rPr lang="en-GB" sz="3600" b="0" u="none" strike="noStrike">
                <a:solidFill>
                  <a:schemeClr val="dk1"/>
                </a:solidFill>
                <a:uFillTx/>
                <a:latin typeface="Calibri"/>
              </a:rPr>
              <a:t>Cost of data analysis:  </a:t>
            </a:r>
            <a:r>
              <a:rPr lang="en-GB" sz="1800" b="0" u="none" strike="noStrike">
                <a:solidFill>
                  <a:schemeClr val="dk1"/>
                </a:solidFill>
                <a:uFillTx/>
                <a:latin typeface="Calibri"/>
              </a:rPr>
              <a:t>(post download)</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Calibri"/>
              </a:rPr>
              <a:t>file handling time - moving, copying, archiving, distributing and managing file sets.</a:t>
            </a: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Calibri"/>
              </a:rPr>
              <a:t>automated analysis time (train detection, FFTs, Long term spectral averages) </a:t>
            </a: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Calibri"/>
              </a:rPr>
              <a:t>validation time (quality control, no editing, if quality is good enough)</a:t>
            </a: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Calibri"/>
              </a:rPr>
              <a:t>editing (analysis) time - this can be huge.</a:t>
            </a: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Calibri"/>
              </a:rPr>
              <a:t>time cost of analyst calibration - testing if analysts give the same results.</a:t>
            </a:r>
            <a:endParaRPr lang="en-GB" sz="1800" b="0" u="none" strike="noStrike">
              <a:solidFill>
                <a:srgbClr val="000000"/>
              </a:solidFill>
              <a:uFillTx/>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1"/>
          <p:cNvSpPr/>
          <p:nvPr/>
        </p:nvSpPr>
        <p:spPr>
          <a:xfrm>
            <a:off x="395640" y="260640"/>
            <a:ext cx="8280720" cy="786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3600" b="0" u="none" strike="noStrike">
                <a:solidFill>
                  <a:schemeClr val="lt1">
                    <a:lumMod val="65000"/>
                  </a:schemeClr>
                </a:solidFill>
                <a:uFillTx/>
                <a:latin typeface="Calibri"/>
              </a:rPr>
              <a:t>Comparing instruments</a:t>
            </a:r>
            <a:endParaRPr lang="en-GB" sz="3600" b="0" u="none" strike="noStrike">
              <a:solidFill>
                <a:srgbClr val="000000"/>
              </a:solidFill>
              <a:uFillTx/>
              <a:latin typeface="Arial"/>
            </a:endParaRPr>
          </a:p>
          <a:p>
            <a:pPr defTabSz="914400">
              <a:lnSpc>
                <a:spcPct val="100000"/>
              </a:lnSpc>
            </a:pPr>
            <a:r>
              <a:rPr lang="en-GB" sz="3600" b="0" u="none" strike="noStrike">
                <a:solidFill>
                  <a:schemeClr val="dk1"/>
                </a:solidFill>
                <a:uFillTx/>
                <a:latin typeface="Calibri"/>
              </a:rPr>
              <a:t>Standardisation:</a:t>
            </a:r>
            <a:endParaRPr lang="en-GB" sz="36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chemeClr val="dk1"/>
                </a:solidFill>
                <a:uFillTx/>
                <a:latin typeface="Calibri"/>
              </a:rPr>
              <a:t>Reliable comparisons include:</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600" b="0" u="none" strike="noStrike">
                <a:solidFill>
                  <a:schemeClr val="dk1"/>
                </a:solidFill>
                <a:uFillTx/>
                <a:latin typeface="Calibri"/>
              </a:rPr>
              <a:t>Availability of a standard metric - Detection Positive Minutes, Sum of train durations, 'True' click count, etc.      Comparing </a:t>
            </a:r>
            <a:r>
              <a:rPr lang="en-GB" sz="1600" b="0" i="1" u="none" strike="noStrike">
                <a:solidFill>
                  <a:schemeClr val="dk1"/>
                </a:solidFill>
                <a:uFillTx/>
                <a:latin typeface="Calibri"/>
              </a:rPr>
              <a:t>total</a:t>
            </a:r>
            <a:r>
              <a:rPr lang="en-GB" sz="1600" b="0" u="none" strike="noStrike">
                <a:solidFill>
                  <a:schemeClr val="dk1"/>
                </a:solidFill>
                <a:uFillTx/>
                <a:latin typeface="Calibri"/>
              </a:rPr>
              <a:t> click counts including all multipath and false positives with a true click count is not reliable. Multipath counts may rise in shallower water, creating a bias.   'True' counts aim to count the number produced by the animal.</a:t>
            </a:r>
            <a:endParaRPr lang="en-GB" sz="16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600" b="0" u="none" strike="noStrike">
                <a:solidFill>
                  <a:schemeClr val="dk1"/>
                </a:solidFill>
                <a:uFillTx/>
                <a:latin typeface="Calibri"/>
              </a:rPr>
              <a:t>Calibration of analysts.   Do different human analysts get the same result?  Rarely tested, but the results when tested may a shock.</a:t>
            </a:r>
            <a:endParaRPr lang="en-GB" sz="16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600" b="0" u="none" strike="noStrike">
                <a:solidFill>
                  <a:schemeClr val="dk1"/>
                </a:solidFill>
                <a:uFillTx/>
                <a:latin typeface="Calibri"/>
              </a:rPr>
              <a:t>Standard guidelines. For C-PODs there is a visual validation guidance document online.  For PAMGuard no guidelines are currently available. </a:t>
            </a:r>
            <a:endParaRPr lang="en-GB" sz="16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600" b="0" u="none" strike="noStrike">
                <a:solidFill>
                  <a:schemeClr val="dk1"/>
                </a:solidFill>
                <a:uFillTx/>
                <a:latin typeface="Calibri"/>
              </a:rPr>
              <a:t>Calibration of recording: hydrophone and system noise.</a:t>
            </a:r>
            <a:endParaRPr lang="en-GB" sz="16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extBox 1"/>
          <p:cNvSpPr/>
          <p:nvPr/>
        </p:nvSpPr>
        <p:spPr>
          <a:xfrm>
            <a:off x="611640" y="548640"/>
            <a:ext cx="7992360" cy="58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800" b="0" u="none" strike="noStrike">
                <a:solidFill>
                  <a:schemeClr val="lt1">
                    <a:lumMod val="65000"/>
                  </a:schemeClr>
                </a:solidFill>
                <a:uFillTx/>
                <a:latin typeface="Calibri"/>
              </a:rPr>
              <a:t>Comparing instruments: Summary</a:t>
            </a:r>
            <a:endParaRPr lang="en-GB" sz="2800" b="0" u="none" strike="noStrike">
              <a:solidFill>
                <a:srgbClr val="000000"/>
              </a:solidFill>
              <a:uFillTx/>
              <a:latin typeface="Arial"/>
            </a:endParaRPr>
          </a:p>
          <a:p>
            <a:pPr defTabSz="914400">
              <a:lnSpc>
                <a:spcPct val="100000"/>
              </a:lnSpc>
            </a:pPr>
            <a:endParaRPr lang="en-GB" sz="2000" b="0" u="none" strike="noStrike">
              <a:solidFill>
                <a:srgbClr val="000000"/>
              </a:solidFill>
              <a:uFillTx/>
              <a:latin typeface="Arial"/>
            </a:endParaRPr>
          </a:p>
          <a:p>
            <a:pPr defTabSz="914400">
              <a:lnSpc>
                <a:spcPct val="100000"/>
              </a:lnSpc>
            </a:pPr>
            <a:endParaRPr lang="en-GB" sz="2000" b="0" u="none" strike="noStrike">
              <a:solidFill>
                <a:srgbClr val="000000"/>
              </a:solidFill>
              <a:uFillTx/>
              <a:latin typeface="Arial"/>
            </a:endParaRPr>
          </a:p>
          <a:p>
            <a:pPr defTabSz="914400">
              <a:lnSpc>
                <a:spcPct val="100000"/>
              </a:lnSpc>
            </a:pPr>
            <a:r>
              <a:rPr lang="en-GB" sz="2000" b="0" u="none" strike="noStrike">
                <a:solidFill>
                  <a:schemeClr val="dk1"/>
                </a:solidFill>
                <a:uFillTx/>
                <a:latin typeface="Calibri"/>
              </a:rPr>
              <a:t>Good assessment of performance includes:</a:t>
            </a:r>
            <a:endParaRPr lang="en-GB" sz="2000" b="0" u="none" strike="noStrike">
              <a:solidFill>
                <a:srgbClr val="000000"/>
              </a:solidFill>
              <a:uFillTx/>
              <a:latin typeface="Arial"/>
            </a:endParaRPr>
          </a:p>
          <a:p>
            <a:pPr defTabSz="914400">
              <a:lnSpc>
                <a:spcPct val="100000"/>
              </a:lnSpc>
            </a:pPr>
            <a:endParaRPr lang="en-GB" sz="2000" b="0" u="none" strike="noStrike">
              <a:solidFill>
                <a:srgbClr val="000000"/>
              </a:solidFill>
              <a:uFillTx/>
              <a:latin typeface="Arial"/>
            </a:endParaRPr>
          </a:p>
          <a:p>
            <a:pPr marL="285840" indent="-285840" defTabSz="914400">
              <a:lnSpc>
                <a:spcPct val="200000"/>
              </a:lnSpc>
              <a:buClr>
                <a:srgbClr val="000000"/>
              </a:buClr>
              <a:buFont typeface="Arial"/>
              <a:buChar char="•"/>
            </a:pPr>
            <a:r>
              <a:rPr lang="en-GB" sz="2000" b="0" u="none" strike="noStrike">
                <a:solidFill>
                  <a:schemeClr val="dk1"/>
                </a:solidFill>
                <a:uFillTx/>
                <a:latin typeface="Calibri"/>
              </a:rPr>
              <a:t>false positives in adverse conditions</a:t>
            </a:r>
            <a:endParaRPr lang="en-GB" sz="2000" b="0" u="none" strike="noStrike">
              <a:solidFill>
                <a:srgbClr val="000000"/>
              </a:solidFill>
              <a:uFillTx/>
              <a:latin typeface="Arial"/>
            </a:endParaRPr>
          </a:p>
          <a:p>
            <a:pPr marL="285840" indent="-285840" defTabSz="914400">
              <a:lnSpc>
                <a:spcPct val="200000"/>
              </a:lnSpc>
              <a:buClr>
                <a:srgbClr val="000000"/>
              </a:buClr>
              <a:buFont typeface="Arial"/>
              <a:buChar char="•"/>
            </a:pPr>
            <a:r>
              <a:rPr lang="en-GB" sz="2000" b="0" u="none" strike="noStrike">
                <a:solidFill>
                  <a:schemeClr val="dk1"/>
                </a:solidFill>
                <a:uFillTx/>
                <a:latin typeface="Calibri"/>
              </a:rPr>
              <a:t>the time cost of analysis</a:t>
            </a:r>
            <a:endParaRPr lang="en-GB" sz="2000" b="0" u="none" strike="noStrike">
              <a:solidFill>
                <a:srgbClr val="000000"/>
              </a:solidFill>
              <a:uFillTx/>
              <a:latin typeface="Arial"/>
            </a:endParaRPr>
          </a:p>
          <a:p>
            <a:pPr marL="285840" indent="-285840" defTabSz="914400">
              <a:lnSpc>
                <a:spcPct val="200000"/>
              </a:lnSpc>
              <a:buClr>
                <a:srgbClr val="000000"/>
              </a:buClr>
              <a:buFont typeface="Arial"/>
              <a:buChar char="•"/>
            </a:pPr>
            <a:r>
              <a:rPr lang="en-GB" sz="2000" b="0" u="none" strike="noStrike">
                <a:solidFill>
                  <a:schemeClr val="dk1"/>
                </a:solidFill>
                <a:uFillTx/>
                <a:latin typeface="Calibri"/>
              </a:rPr>
              <a:t>the consistency/standardisation of analysis</a:t>
            </a:r>
            <a:endParaRPr lang="en-GB" sz="2000" b="0" u="none" strike="noStrike">
              <a:solidFill>
                <a:srgbClr val="000000"/>
              </a:solidFill>
              <a:uFillTx/>
              <a:latin typeface="Arial"/>
            </a:endParaRPr>
          </a:p>
          <a:p>
            <a:pPr marL="285840" indent="-285840" defTabSz="914400">
              <a:lnSpc>
                <a:spcPct val="200000"/>
              </a:lnSpc>
              <a:buClr>
                <a:srgbClr val="000000"/>
              </a:buClr>
              <a:buFont typeface="Arial"/>
              <a:buChar char="•"/>
            </a:pPr>
            <a:r>
              <a:rPr lang="en-GB" sz="2000" b="0" u="none" strike="noStrike">
                <a:solidFill>
                  <a:schemeClr val="dk1"/>
                </a:solidFill>
                <a:uFillTx/>
                <a:latin typeface="Calibri"/>
              </a:rPr>
              <a:t>overall costs</a:t>
            </a:r>
            <a:endParaRPr lang="en-GB" sz="2000" b="0" u="none" strike="noStrike">
              <a:solidFill>
                <a:srgbClr val="000000"/>
              </a:solidFill>
              <a:uFillTx/>
              <a:latin typeface="Arial"/>
            </a:endParaRPr>
          </a:p>
          <a:p>
            <a:pPr marL="285840" indent="-285840" defTabSz="914400">
              <a:lnSpc>
                <a:spcPct val="200000"/>
              </a:lnSpc>
              <a:buClr>
                <a:srgbClr val="000000"/>
              </a:buClr>
              <a:buFont typeface="Arial"/>
              <a:buChar char="•"/>
            </a:pPr>
            <a:r>
              <a:rPr lang="en-GB" sz="2000" b="0" u="none" strike="noStrike">
                <a:solidFill>
                  <a:schemeClr val="dk1"/>
                </a:solidFill>
                <a:uFillTx/>
                <a:latin typeface="Calibri"/>
              </a:rPr>
              <a:t>… and does not express false positives as a % of true positives.  </a:t>
            </a:r>
            <a:endParaRPr lang="en-GB" sz="2000" b="0" u="none" strike="noStrike">
              <a:solidFill>
                <a:srgbClr val="000000"/>
              </a:solidFill>
              <a:uFillTx/>
              <a:latin typeface="Arial"/>
            </a:endParaRPr>
          </a:p>
          <a:p>
            <a:pPr marL="457200" defTabSz="914400">
              <a:lnSpc>
                <a:spcPct val="200000"/>
              </a:lnSpc>
            </a:pPr>
            <a:r>
              <a:rPr lang="en-GB" sz="1400" b="0" u="none" strike="noStrike">
                <a:solidFill>
                  <a:schemeClr val="dk1"/>
                </a:solidFill>
                <a:uFillTx/>
                <a:latin typeface="Calibri"/>
              </a:rPr>
              <a:t>(because false positives still exist when true positives are zero)</a:t>
            </a:r>
            <a:endParaRPr lang="en-GB" sz="1400" b="0" u="none" strike="noStrike">
              <a:solidFill>
                <a:srgbClr val="000000"/>
              </a:solidFill>
              <a:uFillTx/>
              <a:latin typeface="Arial"/>
            </a:endParaRPr>
          </a:p>
          <a:p>
            <a:pPr defTabSz="914400">
              <a:lnSpc>
                <a:spcPct val="200000"/>
              </a:lnSpc>
            </a:pPr>
            <a:endParaRPr lang="en-GB" sz="2000" b="0" u="none" strike="noStrike">
              <a:solidFill>
                <a:srgbClr val="000000"/>
              </a:solidFill>
              <a:uFillTx/>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Box 1"/>
          <p:cNvSpPr/>
          <p:nvPr/>
        </p:nvSpPr>
        <p:spPr>
          <a:xfrm>
            <a:off x="611640" y="1268640"/>
            <a:ext cx="7992360" cy="295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800" b="0" u="none" strike="noStrike">
                <a:solidFill>
                  <a:schemeClr val="lt1">
                    <a:lumMod val="65000"/>
                  </a:schemeClr>
                </a:solidFill>
                <a:uFillTx/>
                <a:latin typeface="Calibri"/>
              </a:rPr>
              <a:t>Acknowledgments</a:t>
            </a:r>
            <a:endParaRPr lang="en-GB" sz="2800" b="0" u="none" strike="noStrike">
              <a:solidFill>
                <a:srgbClr val="000000"/>
              </a:solidFill>
              <a:uFillTx/>
              <a:latin typeface="Arial"/>
            </a:endParaRPr>
          </a:p>
          <a:p>
            <a:pPr defTabSz="914400">
              <a:lnSpc>
                <a:spcPct val="100000"/>
              </a:lnSpc>
            </a:pPr>
            <a:endParaRPr lang="en-GB" sz="2000" b="0" u="none" strike="noStrike">
              <a:solidFill>
                <a:srgbClr val="000000"/>
              </a:solidFill>
              <a:uFillTx/>
              <a:latin typeface="Arial"/>
            </a:endParaRPr>
          </a:p>
          <a:p>
            <a:pPr defTabSz="914400">
              <a:lnSpc>
                <a:spcPct val="100000"/>
              </a:lnSpc>
            </a:pPr>
            <a:endParaRPr lang="en-GB" sz="2000" b="0" u="none" strike="noStrike">
              <a:solidFill>
                <a:srgbClr val="000000"/>
              </a:solidFill>
              <a:uFillTx/>
              <a:latin typeface="Arial"/>
            </a:endParaRPr>
          </a:p>
          <a:p>
            <a:pPr defTabSz="914400">
              <a:lnSpc>
                <a:spcPct val="100000"/>
              </a:lnSpc>
            </a:pPr>
            <a:endParaRPr lang="en-GB" sz="2000" b="0" u="none" strike="noStrike">
              <a:solidFill>
                <a:srgbClr val="000000"/>
              </a:solidFill>
              <a:uFillTx/>
              <a:latin typeface="Arial"/>
            </a:endParaRPr>
          </a:p>
          <a:p>
            <a:pPr defTabSz="914400">
              <a:lnSpc>
                <a:spcPct val="100000"/>
              </a:lnSpc>
            </a:pPr>
            <a:endParaRPr lang="en-GB" sz="2000" b="0" u="none" strike="noStrike">
              <a:solidFill>
                <a:srgbClr val="000000"/>
              </a:solidFill>
              <a:uFillTx/>
              <a:latin typeface="Arial"/>
            </a:endParaRPr>
          </a:p>
          <a:p>
            <a:pPr defTabSz="914400">
              <a:lnSpc>
                <a:spcPct val="200000"/>
              </a:lnSpc>
            </a:pPr>
            <a:r>
              <a:rPr lang="en-GB" sz="2000" b="0" u="none" strike="noStrike">
                <a:solidFill>
                  <a:schemeClr val="dk1"/>
                </a:solidFill>
                <a:uFillTx/>
                <a:latin typeface="Calibri"/>
              </a:rPr>
              <a:t>Thanks to Joanna Sarnocinska for access to data from her Master's Thesis used in the POMA paper discussed here.</a:t>
            </a:r>
            <a:endParaRPr lang="en-GB" sz="2000" b="0" u="none" strike="noStrike">
              <a:solidFill>
                <a:srgbClr val="000000"/>
              </a:solidFill>
              <a:uFillTx/>
              <a:latin typeface="Arial"/>
            </a:endParaRPr>
          </a:p>
        </p:txBody>
      </p:sp>
      <p:sp>
        <p:nvSpPr>
          <p:cNvPr id="390" name="TextBox 2"/>
          <p:cNvSpPr/>
          <p:nvPr/>
        </p:nvSpPr>
        <p:spPr>
          <a:xfrm>
            <a:off x="1547640" y="6237360"/>
            <a:ext cx="5688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GB" sz="1200" b="0" u="none" strike="noStrike">
                <a:solidFill>
                  <a:srgbClr val="000000"/>
                </a:solidFill>
                <a:uFillTx/>
                <a:latin typeface="Calibri"/>
              </a:rPr>
              <a:t>Feedback, and comments, especially adverse, are welcome and greatly appreciated:   nick.tregenza@chelonia.co.uk</a:t>
            </a:r>
            <a:endParaRPr lang="en-GB" sz="1200" b="0" u="none" strike="noStrike">
              <a:solidFill>
                <a:srgbClr val="000000"/>
              </a:solidFill>
              <a:uFillTx/>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 Box 4"/>
          <p:cNvSpPr/>
          <p:nvPr/>
        </p:nvSpPr>
        <p:spPr>
          <a:xfrm>
            <a:off x="395640" y="980640"/>
            <a:ext cx="8496720" cy="557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200000"/>
              </a:lnSpc>
            </a:pPr>
            <a:r>
              <a:rPr lang="en-GB" sz="2800" b="0" u="none" strike="noStrike">
                <a:solidFill>
                  <a:srgbClr val="000000"/>
                </a:solidFill>
                <a:uFillTx/>
                <a:latin typeface="Arial"/>
              </a:rPr>
              <a:t>False positive risk by 'species' group:</a:t>
            </a:r>
          </a:p>
          <a:p>
            <a:pPr defTabSz="914400">
              <a:lnSpc>
                <a:spcPct val="200000"/>
              </a:lnSpc>
            </a:pPr>
            <a:endParaRPr lang="en-GB" sz="2800" b="0" u="none" strike="noStrike">
              <a:solidFill>
                <a:srgbClr val="000000"/>
              </a:solidFill>
              <a:uFillTx/>
              <a:latin typeface="Arial"/>
            </a:endParaRPr>
          </a:p>
          <a:p>
            <a:pPr defTabSz="914400">
              <a:lnSpc>
                <a:spcPct val="200000"/>
              </a:lnSpc>
            </a:pPr>
            <a:endParaRPr lang="en-GB" sz="2800" b="0" u="none" strike="noStrike">
              <a:solidFill>
                <a:srgbClr val="000000"/>
              </a:solidFill>
              <a:uFillTx/>
              <a:latin typeface="Arial"/>
            </a:endParaRPr>
          </a:p>
          <a:p>
            <a:pPr defTabSz="914400">
              <a:lnSpc>
                <a:spcPct val="200000"/>
              </a:lnSpc>
            </a:pPr>
            <a:r>
              <a:rPr lang="en-GB" sz="2000" b="0" i="1" u="none" strike="noStrike">
                <a:solidFill>
                  <a:srgbClr val="000000"/>
                </a:solidFill>
                <a:uFillTx/>
                <a:latin typeface="Arial"/>
              </a:rPr>
              <a:t>Lower error risk</a:t>
            </a:r>
            <a:r>
              <a:rPr lang="en-GB" sz="2000" b="0" u="none" strike="noStrike">
                <a:solidFill>
                  <a:srgbClr val="000000"/>
                </a:solidFill>
                <a:uFillTx/>
                <a:latin typeface="Arial"/>
              </a:rPr>
              <a:t>:    Porpoises (NBHF), beaked whales, boat sonars.</a:t>
            </a:r>
          </a:p>
          <a:p>
            <a:pPr defTabSz="914400">
              <a:lnSpc>
                <a:spcPct val="200000"/>
              </a:lnSpc>
            </a:pPr>
            <a:r>
              <a:rPr lang="en-GB" sz="2000" b="0" i="1" u="none" strike="noStrike">
                <a:solidFill>
                  <a:srgbClr val="000000"/>
                </a:solidFill>
                <a:uFillTx/>
                <a:latin typeface="Arial"/>
              </a:rPr>
              <a:t>Greater error risk</a:t>
            </a:r>
            <a:r>
              <a:rPr lang="en-GB" sz="2000" b="0" u="none" strike="noStrike">
                <a:solidFill>
                  <a:srgbClr val="000000"/>
                </a:solidFill>
                <a:uFillTx/>
                <a:latin typeface="Arial"/>
              </a:rPr>
              <a:t>:  Dolphins (BBTs)</a:t>
            </a:r>
          </a:p>
          <a:p>
            <a:pPr defTabSz="914400">
              <a:lnSpc>
                <a:spcPct val="200000"/>
              </a:lnSpc>
            </a:pPr>
            <a:endParaRPr lang="en-GB" sz="2800" b="0" u="none" strike="noStrike">
              <a:solidFill>
                <a:srgbClr val="000000"/>
              </a:solidFill>
              <a:uFillTx/>
              <a:latin typeface="Arial"/>
            </a:endParaRPr>
          </a:p>
          <a:p>
            <a:pPr defTabSz="914400">
              <a:lnSpc>
                <a:spcPct val="200000"/>
              </a:lnSpc>
            </a:pPr>
            <a:endParaRPr lang="en-GB" sz="2800" b="0" u="none" strike="noStrike">
              <a:solidFill>
                <a:srgbClr val="000000"/>
              </a:solidFill>
              <a:uFillTx/>
              <a:latin typeface="Arial"/>
            </a:endParaRPr>
          </a:p>
        </p:txBody>
      </p:sp>
      <p:sp>
        <p:nvSpPr>
          <p:cNvPr id="283" name="TextBox 2"/>
          <p:cNvSpPr/>
          <p:nvPr/>
        </p:nvSpPr>
        <p:spPr>
          <a:xfrm>
            <a:off x="539640" y="6165360"/>
            <a:ext cx="835272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1200" b="0" u="none" strike="noStrike">
                <a:solidFill>
                  <a:schemeClr val="lt1">
                    <a:lumMod val="50000"/>
                  </a:schemeClr>
                </a:solidFill>
                <a:uFillTx/>
                <a:latin typeface="Calibri"/>
              </a:rPr>
              <a:t>NBHF = narrow band high frequency clicks; long tonal clicks.    BBT = broad band transients; shorter clicks of greater bandwidth.</a:t>
            </a:r>
            <a:endParaRPr lang="en-GB" sz="12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Box 1"/>
          <p:cNvSpPr/>
          <p:nvPr/>
        </p:nvSpPr>
        <p:spPr>
          <a:xfrm>
            <a:off x="971640" y="620640"/>
            <a:ext cx="7632360" cy="722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3600" b="0" u="none" strike="noStrike">
                <a:solidFill>
                  <a:schemeClr val="lt1">
                    <a:lumMod val="50000"/>
                  </a:schemeClr>
                </a:solidFill>
                <a:uFillTx/>
                <a:latin typeface="Arial"/>
              </a:rPr>
              <a:t>False positives:</a:t>
            </a:r>
            <a:endParaRPr lang="en-GB" sz="36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chemeClr val="dk1"/>
                </a:solidFill>
                <a:uFillTx/>
                <a:latin typeface="Arial"/>
              </a:rPr>
              <a:t>Reliable comparisons must include 'adverse conditions' such as:</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Arial"/>
              </a:rPr>
              <a:t>sand movement.  All sandy sea-beds sometimes move.</a:t>
            </a: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Arial"/>
              </a:rPr>
              <a:t>boat sonars at the 'wrong' frequencies</a:t>
            </a: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Arial"/>
              </a:rPr>
              <a:t>dolphins in porpoise areas</a:t>
            </a:r>
            <a:endParaRPr lang="en-GB" sz="1800" b="0" u="none" strike="noStrik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lang="en-GB" sz="1800" b="0" u="none" strike="noStrike">
                <a:solidFill>
                  <a:schemeClr val="dk1"/>
                </a:solidFill>
                <a:uFillTx/>
                <a:latin typeface="Arial"/>
              </a:rPr>
              <a:t>propellers, shrimps, etc.</a:t>
            </a:r>
            <a:endParaRPr lang="en-GB" sz="1800" b="0" u="none" strike="noStrike">
              <a:solidFill>
                <a:srgbClr val="000000"/>
              </a:solidFill>
              <a:uFillTx/>
              <a:latin typeface="Arial"/>
            </a:endParaRPr>
          </a:p>
          <a:p>
            <a:pPr defTabSz="914400">
              <a:lnSpc>
                <a:spcPct val="100000"/>
              </a:lnSpc>
              <a:spcBef>
                <a:spcPts val="1800"/>
              </a:spcBef>
            </a:pPr>
            <a:r>
              <a:rPr lang="en-GB" sz="1600" b="0" u="none" strike="noStrike">
                <a:solidFill>
                  <a:schemeClr val="dk1"/>
                </a:solidFill>
                <a:uFillTx/>
                <a:latin typeface="Arial"/>
              </a:rPr>
              <a:t>If these are not included the applicability of the comparison is </a:t>
            </a:r>
            <a:r>
              <a:rPr lang="en-GB" sz="1600" b="0" i="1" u="none" strike="noStrike">
                <a:solidFill>
                  <a:schemeClr val="dk1"/>
                </a:solidFill>
                <a:uFillTx/>
                <a:latin typeface="Arial"/>
              </a:rPr>
              <a:t>very restricted </a:t>
            </a:r>
            <a:r>
              <a:rPr lang="en-GB" sz="1600" b="0" u="none" strike="noStrike">
                <a:solidFill>
                  <a:schemeClr val="dk1"/>
                </a:solidFill>
                <a:uFillTx/>
                <a:latin typeface="Arial"/>
              </a:rPr>
              <a:t>(e.g. to quiet places).</a:t>
            </a:r>
            <a:endParaRPr lang="en-GB" sz="1600" b="0" u="none" strike="noStrike">
              <a:solidFill>
                <a:srgbClr val="000000"/>
              </a:solidFill>
              <a:uFillTx/>
              <a:latin typeface="Arial"/>
            </a:endParaRPr>
          </a:p>
          <a:p>
            <a:pPr defTabSz="914400">
              <a:lnSpc>
                <a:spcPct val="100000"/>
              </a:lnSpc>
              <a:spcBef>
                <a:spcPts val="1800"/>
              </a:spcBef>
            </a:pPr>
            <a:r>
              <a:rPr lang="en-GB" sz="1600" b="0" u="none" strike="noStrike">
                <a:solidFill>
                  <a:schemeClr val="dk1"/>
                </a:solidFill>
                <a:uFillTx/>
                <a:latin typeface="Arial"/>
              </a:rPr>
              <a:t>False positive rates are most useful if they are expressed in terms of the prevalence of the sounds that give rise to them.  Failing that, as a rate per day.   </a:t>
            </a:r>
            <a:endParaRPr lang="en-GB" sz="1600" b="0" u="none" strike="noStrike">
              <a:solidFill>
                <a:srgbClr val="000000"/>
              </a:solidFill>
              <a:uFillTx/>
              <a:latin typeface="Arial"/>
            </a:endParaRPr>
          </a:p>
          <a:p>
            <a:pPr defTabSz="914400">
              <a:lnSpc>
                <a:spcPct val="100000"/>
              </a:lnSpc>
              <a:spcBef>
                <a:spcPts val="1800"/>
              </a:spcBef>
            </a:pPr>
            <a:r>
              <a:rPr lang="en-GB" sz="1600" b="0" u="none" strike="noStrike">
                <a:solidFill>
                  <a:schemeClr val="dk1"/>
                </a:solidFill>
                <a:uFillTx/>
                <a:latin typeface="Arial"/>
              </a:rPr>
              <a:t>False positive rates expressed as a percentage of all positives are meaningful only if the ‘all positive’ rate is given, so that FPs/time can be seen.</a:t>
            </a:r>
            <a:endParaRPr lang="en-GB" sz="1600" b="0" u="none" strike="noStrike">
              <a:solidFill>
                <a:srgbClr val="000000"/>
              </a:solidFill>
              <a:uFillTx/>
              <a:latin typeface="Arial"/>
            </a:endParaRPr>
          </a:p>
          <a:p>
            <a:pPr defTabSz="914400">
              <a:lnSpc>
                <a:spcPct val="100000"/>
              </a:lnSpc>
              <a:spcBef>
                <a:spcPts val="1800"/>
              </a:spcBef>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251640" y="116640"/>
            <a:ext cx="8712720" cy="431640"/>
          </a:xfrm>
          <a:prstGeom prst="rect">
            <a:avLst/>
          </a:prstGeom>
          <a:noFill/>
          <a:ln w="0">
            <a:noFill/>
          </a:ln>
        </p:spPr>
        <p:txBody>
          <a:bodyPr lIns="91440" tIns="45720" rIns="91440" bIns="45720" anchor="ctr">
            <a:noAutofit/>
          </a:bodyPr>
          <a:lstStyle/>
          <a:p>
            <a:pPr indent="0" defTabSz="914400">
              <a:lnSpc>
                <a:spcPct val="100000"/>
              </a:lnSpc>
              <a:buNone/>
            </a:pPr>
            <a:r>
              <a:rPr lang="en-GB" sz="1400" b="0" u="none" strike="noStrike">
                <a:solidFill>
                  <a:schemeClr val="dk1"/>
                </a:solidFill>
                <a:uFillTx/>
                <a:latin typeface="Calibri"/>
              </a:rPr>
              <a:t>Narrow Band High Frequency clicks from a C-POD-F.  All these are well inside the PAMGuard basic criteria:</a:t>
            </a:r>
            <a:endParaRPr lang="en-US" sz="1400" b="0" u="none" strike="noStrike">
              <a:solidFill>
                <a:schemeClr val="dk1"/>
              </a:solidFill>
              <a:uFillTx/>
              <a:latin typeface="Calibri"/>
            </a:endParaRPr>
          </a:p>
        </p:txBody>
      </p:sp>
      <p:pic>
        <p:nvPicPr>
          <p:cNvPr id="286" name="Picture 3"/>
          <p:cNvPicPr/>
          <p:nvPr/>
        </p:nvPicPr>
        <p:blipFill>
          <a:blip r:embed="rId2"/>
          <a:stretch/>
        </p:blipFill>
        <p:spPr>
          <a:xfrm>
            <a:off x="360000" y="602280"/>
            <a:ext cx="4043520" cy="2104200"/>
          </a:xfrm>
          <a:prstGeom prst="rect">
            <a:avLst/>
          </a:prstGeom>
          <a:ln w="0">
            <a:noFill/>
          </a:ln>
        </p:spPr>
      </p:pic>
      <p:pic>
        <p:nvPicPr>
          <p:cNvPr id="287" name="Picture 4"/>
          <p:cNvPicPr/>
          <p:nvPr/>
        </p:nvPicPr>
        <p:blipFill>
          <a:blip r:embed="rId3"/>
          <a:stretch/>
        </p:blipFill>
        <p:spPr>
          <a:xfrm>
            <a:off x="5724000" y="602280"/>
            <a:ext cx="3002040" cy="2048040"/>
          </a:xfrm>
          <a:prstGeom prst="rect">
            <a:avLst/>
          </a:prstGeom>
          <a:ln w="0">
            <a:noFill/>
          </a:ln>
        </p:spPr>
      </p:pic>
      <p:pic>
        <p:nvPicPr>
          <p:cNvPr id="288" name="Picture 5"/>
          <p:cNvPicPr/>
          <p:nvPr/>
        </p:nvPicPr>
        <p:blipFill>
          <a:blip r:embed="rId4"/>
          <a:stretch/>
        </p:blipFill>
        <p:spPr>
          <a:xfrm>
            <a:off x="360000" y="4745160"/>
            <a:ext cx="3002040" cy="2145960"/>
          </a:xfrm>
          <a:prstGeom prst="rect">
            <a:avLst/>
          </a:prstGeom>
          <a:ln w="0">
            <a:noFill/>
          </a:ln>
        </p:spPr>
      </p:pic>
      <p:pic>
        <p:nvPicPr>
          <p:cNvPr id="289" name="Picture 6"/>
          <p:cNvPicPr/>
          <p:nvPr/>
        </p:nvPicPr>
        <p:blipFill>
          <a:blip r:embed="rId5"/>
          <a:stretch/>
        </p:blipFill>
        <p:spPr>
          <a:xfrm>
            <a:off x="5323320" y="2646720"/>
            <a:ext cx="3401280" cy="2098080"/>
          </a:xfrm>
          <a:prstGeom prst="rect">
            <a:avLst/>
          </a:prstGeom>
          <a:ln w="0">
            <a:noFill/>
          </a:ln>
        </p:spPr>
      </p:pic>
      <p:pic>
        <p:nvPicPr>
          <p:cNvPr id="290" name="Picture 2"/>
          <p:cNvPicPr/>
          <p:nvPr/>
        </p:nvPicPr>
        <p:blipFill>
          <a:blip r:embed="rId6"/>
          <a:stretch/>
        </p:blipFill>
        <p:spPr>
          <a:xfrm>
            <a:off x="5002200" y="4657680"/>
            <a:ext cx="3723840" cy="2199960"/>
          </a:xfrm>
          <a:prstGeom prst="rect">
            <a:avLst/>
          </a:prstGeom>
          <a:ln w="0">
            <a:noFill/>
          </a:ln>
        </p:spPr>
      </p:pic>
      <p:pic>
        <p:nvPicPr>
          <p:cNvPr id="291" name="Picture 3"/>
          <p:cNvPicPr/>
          <p:nvPr/>
        </p:nvPicPr>
        <p:blipFill>
          <a:blip r:embed="rId7"/>
          <a:stretch/>
        </p:blipFill>
        <p:spPr>
          <a:xfrm>
            <a:off x="360000" y="2706840"/>
            <a:ext cx="2571480" cy="2037960"/>
          </a:xfrm>
          <a:prstGeom prst="rect">
            <a:avLst/>
          </a:prstGeom>
          <a:ln w="0">
            <a:noFill/>
          </a:ln>
        </p:spPr>
      </p:pic>
      <p:sp>
        <p:nvSpPr>
          <p:cNvPr id="292" name="TextBox 2"/>
          <p:cNvSpPr/>
          <p:nvPr/>
        </p:nvSpPr>
        <p:spPr>
          <a:xfrm>
            <a:off x="4529880" y="980640"/>
            <a:ext cx="941040" cy="3655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800" b="0" u="none" strike="noStrike">
                <a:solidFill>
                  <a:srgbClr val="000000"/>
                </a:solidFill>
                <a:uFillTx/>
                <a:latin typeface="Calibri"/>
              </a:rPr>
              <a:t>&lt; sand</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rgbClr val="000000"/>
                </a:solidFill>
                <a:uFillTx/>
                <a:latin typeface="Calibri"/>
              </a:rPr>
              <a:t>   sand &gt;</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rgbClr val="000000"/>
                </a:solidFill>
                <a:uFillTx/>
                <a:latin typeface="Calibri"/>
              </a:rPr>
              <a:t>&lt; HP</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rgbClr val="000000"/>
                </a:solidFill>
                <a:uFillTx/>
                <a:latin typeface="Calibri"/>
              </a:rPr>
              <a:t>   HP  &gt;</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rgbClr val="000000"/>
                </a:solidFill>
                <a:uFillTx/>
                <a:latin typeface="Calibri"/>
              </a:rPr>
              <a:t>       </a:t>
            </a:r>
            <a:endParaRPr lang="en-GB" sz="1800" b="0" u="none" strike="noStrike">
              <a:solidFill>
                <a:srgbClr val="000000"/>
              </a:solidFill>
              <a:uFillTx/>
              <a:latin typeface="Arial"/>
            </a:endParaRPr>
          </a:p>
        </p:txBody>
      </p:sp>
      <p:sp>
        <p:nvSpPr>
          <p:cNvPr id="293" name="TextBox 13"/>
          <p:cNvSpPr/>
          <p:nvPr/>
        </p:nvSpPr>
        <p:spPr>
          <a:xfrm>
            <a:off x="3717000" y="5301360"/>
            <a:ext cx="1207800" cy="1461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800" b="0" u="none" strike="noStrike">
                <a:solidFill>
                  <a:srgbClr val="000000"/>
                </a:solidFill>
                <a:uFillTx/>
                <a:latin typeface="Calibri"/>
              </a:rPr>
              <a:t>&lt; sand</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rgbClr val="000000"/>
                </a:solidFill>
                <a:uFillTx/>
                <a:latin typeface="Calibri"/>
              </a:rPr>
              <a:t>   dolphin &gt;</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rgbClr val="000000"/>
                </a:solidFill>
                <a:uFillTx/>
                <a:latin typeface="Calibri"/>
              </a:rPr>
              <a:t>       </a:t>
            </a:r>
            <a:endParaRPr lang="en-GB" sz="1800" b="0" u="none" strike="noStrike">
              <a:solidFill>
                <a:srgbClr val="000000"/>
              </a:solidFill>
              <a:uFillTx/>
              <a:latin typeface="Arial"/>
            </a:endParaRPr>
          </a:p>
        </p:txBody>
      </p:sp>
      <p:sp>
        <p:nvSpPr>
          <p:cNvPr id="294" name="TextBox 10"/>
          <p:cNvSpPr/>
          <p:nvPr/>
        </p:nvSpPr>
        <p:spPr>
          <a:xfrm>
            <a:off x="3021120" y="2987280"/>
            <a:ext cx="1115640" cy="1461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800" b="0" u="none" strike="noStrike">
                <a:solidFill>
                  <a:srgbClr val="FF0000"/>
                </a:solidFill>
                <a:uFillTx/>
                <a:latin typeface="Calibri"/>
              </a:rPr>
              <a:t>… also</a:t>
            </a:r>
            <a:endParaRPr lang="en-GB" sz="1800" b="0" u="none" strike="noStrike">
              <a:solidFill>
                <a:srgbClr val="000000"/>
              </a:solidFill>
              <a:uFillTx/>
              <a:latin typeface="Arial"/>
            </a:endParaRPr>
          </a:p>
          <a:p>
            <a:pPr defTabSz="914400">
              <a:lnSpc>
                <a:spcPct val="100000"/>
              </a:lnSpc>
            </a:pPr>
            <a:r>
              <a:rPr lang="en-GB" sz="1800" b="0" u="none" strike="noStrike">
                <a:solidFill>
                  <a:srgbClr val="FF0000"/>
                </a:solidFill>
                <a:uFillTx/>
                <a:latin typeface="Calibri"/>
              </a:rPr>
              <a:t>shrimps</a:t>
            </a:r>
            <a:endParaRPr lang="en-GB" sz="1800" b="0" u="none" strike="noStrike">
              <a:solidFill>
                <a:srgbClr val="000000"/>
              </a:solidFill>
              <a:uFillTx/>
              <a:latin typeface="Arial"/>
            </a:endParaRPr>
          </a:p>
          <a:p>
            <a:pPr defTabSz="914400">
              <a:lnSpc>
                <a:spcPct val="100000"/>
              </a:lnSpc>
            </a:pPr>
            <a:r>
              <a:rPr lang="en-GB" sz="1800" b="0" u="none" strike="noStrike">
                <a:solidFill>
                  <a:srgbClr val="FF0000"/>
                </a:solidFill>
                <a:uFillTx/>
                <a:latin typeface="Calibri"/>
              </a:rPr>
              <a:t>bubbles</a:t>
            </a:r>
            <a:endParaRPr lang="en-GB" sz="1800" b="0" u="none" strike="noStrike">
              <a:solidFill>
                <a:srgbClr val="000000"/>
              </a:solidFill>
              <a:uFillTx/>
              <a:latin typeface="Arial"/>
            </a:endParaRPr>
          </a:p>
          <a:p>
            <a:pPr defTabSz="914400">
              <a:lnSpc>
                <a:spcPct val="100000"/>
              </a:lnSpc>
            </a:pPr>
            <a:r>
              <a:rPr lang="en-GB" sz="1800" b="0" u="none" strike="noStrike">
                <a:solidFill>
                  <a:srgbClr val="FF0000"/>
                </a:solidFill>
                <a:uFillTx/>
                <a:latin typeface="Calibri"/>
              </a:rPr>
              <a:t>propellers</a:t>
            </a:r>
            <a:endParaRPr lang="en-GB" sz="1800" b="0" u="none" strike="noStrike">
              <a:solidFill>
                <a:srgbClr val="000000"/>
              </a:solidFill>
              <a:uFillTx/>
              <a:latin typeface="Arial"/>
            </a:endParaRPr>
          </a:p>
          <a:p>
            <a:pPr defTabSz="914400">
              <a:lnSpc>
                <a:spcPct val="100000"/>
              </a:lnSpc>
            </a:pPr>
            <a:r>
              <a:rPr lang="en-GB" sz="1800" b="0" u="none" strike="noStrike">
                <a:solidFill>
                  <a:srgbClr val="FF0000"/>
                </a:solidFill>
                <a:uFillTx/>
                <a:latin typeface="Calibri"/>
              </a:rPr>
              <a:t>sonars …</a:t>
            </a:r>
            <a:endParaRPr lang="en-GB" sz="1800" b="0" u="none" strike="noStrike">
              <a:solidFill>
                <a:srgbClr val="000000"/>
              </a:solidFill>
              <a:uFillTx/>
              <a:latin typeface="Arial"/>
            </a:endParaRPr>
          </a:p>
        </p:txBody>
      </p:sp>
      <p:sp>
        <p:nvSpPr>
          <p:cNvPr id="295" name="TextBox 11"/>
          <p:cNvSpPr/>
          <p:nvPr/>
        </p:nvSpPr>
        <p:spPr>
          <a:xfrm>
            <a:off x="360000" y="6051240"/>
            <a:ext cx="8783640" cy="821160"/>
          </a:xfrm>
          <a:prstGeom prst="rect">
            <a:avLst/>
          </a:prstGeom>
          <a:solidFill>
            <a:srgbClr val="FF0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GB" sz="2400" b="0" u="none" strike="noStrike">
                <a:solidFill>
                  <a:schemeClr val="dk1"/>
                </a:solidFill>
                <a:uFillTx/>
                <a:latin typeface="Calibri"/>
              </a:rPr>
              <a:t>Click by click identification is unreliable for porpoises, </a:t>
            </a:r>
            <a:endParaRPr lang="en-GB" sz="2400" b="0" u="none" strike="noStrike">
              <a:solidFill>
                <a:srgbClr val="FFFFFF"/>
              </a:solidFill>
              <a:uFillTx/>
              <a:latin typeface="Arial"/>
            </a:endParaRPr>
          </a:p>
          <a:p>
            <a:pPr algn="ctr" defTabSz="914400">
              <a:lnSpc>
                <a:spcPct val="100000"/>
              </a:lnSpc>
            </a:pPr>
            <a:r>
              <a:rPr lang="en-GB" sz="2400" b="0" u="none" strike="noStrike">
                <a:solidFill>
                  <a:schemeClr val="dk1"/>
                </a:solidFill>
                <a:uFillTx/>
                <a:latin typeface="Calibri"/>
              </a:rPr>
              <a:t>and works much less well for dolphins. </a:t>
            </a:r>
            <a:endParaRPr lang="en-GB" sz="2400" b="0" u="none" strike="noStrike">
              <a:solidFill>
                <a:srgbClr val="FFFFFF"/>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2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 calcmode="lin" valueType="num">
                                      <p:cBhvr additive="repl">
                                        <p:cTn id="17" dur="500" fill="hold"/>
                                        <p:tgtEl>
                                          <p:spTgt spid="295"/>
                                        </p:tgtEl>
                                        <p:attrNameLst>
                                          <p:attrName>ppt_w</p:attrName>
                                        </p:attrNameLst>
                                      </p:cBhvr>
                                      <p:tavLst>
                                        <p:tav tm="0">
                                          <p:val>
                                            <p:fltVal val="0"/>
                                          </p:val>
                                        </p:tav>
                                        <p:tav tm="100000">
                                          <p:val>
                                            <p:strVal val="#ppt_w"/>
                                          </p:val>
                                        </p:tav>
                                      </p:tavLst>
                                    </p:anim>
                                    <p:anim calcmode="lin" valueType="num">
                                      <p:cBhvr additive="repl">
                                        <p:cTn id="18" dur="500" fill="hold"/>
                                        <p:tgtEl>
                                          <p:spTgt spid="295"/>
                                        </p:tgtEl>
                                        <p:attrNameLst>
                                          <p:attrName>ppt_h</p:attrName>
                                        </p:attrNameLst>
                                      </p:cBhvr>
                                      <p:tavLst>
                                        <p:tav tm="0">
                                          <p:val>
                                            <p:fltVal val="0"/>
                                          </p:val>
                                        </p:tav>
                                        <p:tav tm="100000">
                                          <p:val>
                                            <p:strVal val="#ppt_h"/>
                                          </p:val>
                                        </p:tav>
                                      </p:tavLst>
                                    </p:anim>
                                    <p:animEffect transition="in" filter="fade">
                                      <p:cBhvr additive="repl">
                                        <p:cTn id="19" dur="500"/>
                                        <p:tgtEl>
                                          <p:spTgt spid="29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fill="hold" nodeType="clickEffect">
                                  <p:stCondLst>
                                    <p:cond delay="0"/>
                                  </p:stCondLst>
                                  <p:childTnLst>
                                    <p:set>
                                      <p:cBhvr>
                                        <p:cTn id="23" dur="1" fill="hold">
                                          <p:stCondLst>
                                            <p:cond delay="0"/>
                                          </p:stCondLst>
                                        </p:cTn>
                                        <p:tgtEl>
                                          <p:spTgt spid="295">
                                            <p:txEl>
                                              <p:pRg st="0" end="0"/>
                                            </p:txEl>
                                          </p:spTgt>
                                        </p:tgtEl>
                                        <p:attrNameLst>
                                          <p:attrName>style.visibility</p:attrName>
                                        </p:attrNameLst>
                                      </p:cBhvr>
                                      <p:to>
                                        <p:strVal val="visible"/>
                                      </p:to>
                                    </p:set>
                                  </p:childTnLst>
                                </p:cTn>
                              </p:par>
                              <p:par>
                                <p:cTn id="24" presetID="1" presetClass="entr" fill="hold" nodeType="withEffect">
                                  <p:stCondLst>
                                    <p:cond delay="0"/>
                                  </p:stCondLst>
                                  <p:childTnLst>
                                    <p:set>
                                      <p:cBhvr>
                                        <p:cTn id="25"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133200" y="116640"/>
            <a:ext cx="8830800" cy="791640"/>
          </a:xfrm>
          <a:prstGeom prst="rect">
            <a:avLst/>
          </a:prstGeom>
          <a:noFill/>
          <a:ln w="0">
            <a:noFill/>
          </a:ln>
        </p:spPr>
        <p:txBody>
          <a:bodyPr lIns="91440" tIns="45720" rIns="91440" bIns="45720" anchor="ctr">
            <a:noAutofit/>
          </a:bodyPr>
          <a:lstStyle/>
          <a:p>
            <a:pPr indent="0" algn="ctr" defTabSz="914400">
              <a:lnSpc>
                <a:spcPct val="100000"/>
              </a:lnSpc>
              <a:buNone/>
            </a:pPr>
            <a:r>
              <a:rPr lang="en-GB" sz="2000" b="0" u="none" strike="noStrike">
                <a:solidFill>
                  <a:schemeClr val="dk1"/>
                </a:solidFill>
                <a:uFillTx/>
                <a:latin typeface="Arial"/>
              </a:rPr>
              <a:t>Sea tests:                                                  Vaquita Monitoring Trials,   2008.  </a:t>
            </a:r>
            <a:br>
              <a:rPr sz="2000"/>
            </a:br>
            <a:r>
              <a:rPr lang="en-GB" sz="2000" b="0" u="none" strike="noStrike">
                <a:solidFill>
                  <a:schemeClr val="dk1"/>
                </a:solidFill>
                <a:uFillTx/>
                <a:latin typeface="Arial"/>
              </a:rPr>
              <a:t>Towed hydrophone, PAMGuard basic NBHF detector:</a:t>
            </a:r>
            <a:br>
              <a:rPr sz="2000"/>
            </a:br>
            <a:endParaRPr lang="en-US" sz="2000" b="0" u="none" strike="noStrike">
              <a:solidFill>
                <a:schemeClr val="dk1"/>
              </a:solidFill>
              <a:uFillTx/>
              <a:latin typeface="Calibri"/>
            </a:endParaRPr>
          </a:p>
        </p:txBody>
      </p:sp>
      <p:pic>
        <p:nvPicPr>
          <p:cNvPr id="297" name="Picture 2"/>
          <p:cNvPicPr/>
          <p:nvPr/>
        </p:nvPicPr>
        <p:blipFill>
          <a:blip r:embed="rId2"/>
          <a:stretch/>
        </p:blipFill>
        <p:spPr>
          <a:xfrm>
            <a:off x="4716000" y="1149120"/>
            <a:ext cx="4590720" cy="6251040"/>
          </a:xfrm>
          <a:prstGeom prst="rect">
            <a:avLst/>
          </a:prstGeom>
          <a:ln w="0">
            <a:noFill/>
          </a:ln>
        </p:spPr>
      </p:pic>
      <p:sp>
        <p:nvSpPr>
          <p:cNvPr id="298" name="TextBox 2"/>
          <p:cNvSpPr/>
          <p:nvPr/>
        </p:nvSpPr>
        <p:spPr>
          <a:xfrm>
            <a:off x="251640" y="5661360"/>
            <a:ext cx="3697920" cy="92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100" b="1" u="none" strike="noStrike" dirty="0">
                <a:solidFill>
                  <a:schemeClr val="lt1">
                    <a:lumMod val="50000"/>
                  </a:schemeClr>
                </a:solidFill>
                <a:uFillTx/>
                <a:latin typeface="Calibri"/>
              </a:rPr>
              <a:t>NOAA</a:t>
            </a:r>
            <a:r>
              <a:rPr lang="en-US" sz="1100" b="0" u="none" strike="noStrike" dirty="0">
                <a:solidFill>
                  <a:schemeClr val="lt1">
                    <a:lumMod val="50000"/>
                  </a:schemeClr>
                </a:solidFill>
                <a:uFillTx/>
                <a:latin typeface="Calibri"/>
              </a:rPr>
              <a:t>-TM-NMFS-SWFSC-459        </a:t>
            </a:r>
            <a:r>
              <a:rPr lang="en-US" sz="1100" b="1" u="none" strike="noStrike" dirty="0">
                <a:solidFill>
                  <a:schemeClr val="lt1">
                    <a:lumMod val="50000"/>
                  </a:schemeClr>
                </a:solidFill>
                <a:uFillTx/>
                <a:latin typeface="Calibri"/>
              </a:rPr>
              <a:t>Technical Memorandum </a:t>
            </a:r>
            <a:endParaRPr lang="en-GB" sz="1100" b="0" u="none" strike="noStrike" dirty="0">
              <a:solidFill>
                <a:srgbClr val="000000"/>
              </a:solidFill>
              <a:uFillTx/>
              <a:latin typeface="Arial"/>
            </a:endParaRPr>
          </a:p>
          <a:p>
            <a:pPr defTabSz="914400">
              <a:lnSpc>
                <a:spcPct val="100000"/>
              </a:lnSpc>
            </a:pPr>
            <a:r>
              <a:rPr lang="en-US" sz="1100" b="0" u="none" strike="noStrike" dirty="0">
                <a:solidFill>
                  <a:schemeClr val="lt1">
                    <a:lumMod val="50000"/>
                  </a:schemeClr>
                </a:solidFill>
                <a:uFillTx/>
                <a:latin typeface="Calibri"/>
              </a:rPr>
              <a:t>Armando Jaramillo-</a:t>
            </a:r>
            <a:r>
              <a:rPr lang="en-US" sz="1100" b="0" u="none" strike="noStrike" dirty="0" err="1">
                <a:solidFill>
                  <a:schemeClr val="lt1">
                    <a:lumMod val="50000"/>
                  </a:schemeClr>
                </a:solidFill>
                <a:uFillTx/>
                <a:latin typeface="Calibri"/>
              </a:rPr>
              <a:t>Legoretta</a:t>
            </a:r>
            <a:r>
              <a:rPr lang="en-US" sz="1100" b="0" u="none" strike="noStrike" dirty="0">
                <a:solidFill>
                  <a:schemeClr val="lt1">
                    <a:lumMod val="50000"/>
                  </a:schemeClr>
                </a:solidFill>
                <a:uFillTx/>
                <a:latin typeface="Calibri"/>
              </a:rPr>
              <a:t>, Gustavo Cardenas, </a:t>
            </a:r>
            <a:r>
              <a:rPr lang="en-US" sz="1100" b="0" u="none" strike="noStrike" dirty="0" err="1">
                <a:solidFill>
                  <a:schemeClr val="lt1">
                    <a:lumMod val="50000"/>
                  </a:schemeClr>
                </a:solidFill>
                <a:uFillTx/>
                <a:latin typeface="Calibri"/>
              </a:rPr>
              <a:t>Edwyna</a:t>
            </a:r>
            <a:r>
              <a:rPr lang="en-US" sz="1100" b="0" u="none" strike="noStrike" dirty="0">
                <a:solidFill>
                  <a:schemeClr val="lt1">
                    <a:lumMod val="50000"/>
                  </a:schemeClr>
                </a:solidFill>
                <a:uFillTx/>
                <a:latin typeface="Calibri"/>
              </a:rPr>
              <a:t> Nieto, Paloma </a:t>
            </a:r>
            <a:r>
              <a:rPr lang="en-US" sz="1100" b="0" u="none" strike="noStrike" dirty="0" err="1">
                <a:solidFill>
                  <a:schemeClr val="lt1">
                    <a:lumMod val="50000"/>
                  </a:schemeClr>
                </a:solidFill>
                <a:uFillTx/>
                <a:latin typeface="Calibri"/>
              </a:rPr>
              <a:t>Ladron</a:t>
            </a:r>
            <a:r>
              <a:rPr lang="en-US" sz="1100" b="0" u="none" strike="noStrike" dirty="0">
                <a:solidFill>
                  <a:schemeClr val="lt1">
                    <a:lumMod val="50000"/>
                  </a:schemeClr>
                </a:solidFill>
                <a:uFillTx/>
                <a:latin typeface="Calibri"/>
              </a:rPr>
              <a:t> de Guevara, Barbara Taylor, Jay Barlow, </a:t>
            </a:r>
            <a:r>
              <a:rPr lang="en-GB" sz="1100" b="0" u="none" strike="noStrike" dirty="0">
                <a:solidFill>
                  <a:schemeClr val="lt1">
                    <a:lumMod val="50000"/>
                  </a:schemeClr>
                </a:solidFill>
                <a:uFillTx/>
                <a:latin typeface="Calibri"/>
              </a:rPr>
              <a:t>T</a:t>
            </a:r>
            <a:r>
              <a:rPr lang="en-US" sz="1100" b="0" u="none" strike="noStrike" dirty="0" err="1">
                <a:solidFill>
                  <a:schemeClr val="lt1">
                    <a:lumMod val="50000"/>
                  </a:schemeClr>
                </a:solidFill>
                <a:uFillTx/>
                <a:latin typeface="Calibri"/>
              </a:rPr>
              <a:t>im</a:t>
            </a:r>
            <a:r>
              <a:rPr lang="en-US" sz="1100" b="0" u="none" strike="noStrike" dirty="0">
                <a:solidFill>
                  <a:schemeClr val="lt1">
                    <a:lumMod val="50000"/>
                  </a:schemeClr>
                </a:solidFill>
                <a:uFillTx/>
                <a:latin typeface="Calibri"/>
              </a:rPr>
              <a:t> </a:t>
            </a:r>
            <a:r>
              <a:rPr lang="en-US" sz="1100" b="0" u="none" strike="noStrike" dirty="0" err="1">
                <a:solidFill>
                  <a:schemeClr val="lt1">
                    <a:lumMod val="50000"/>
                  </a:schemeClr>
                </a:solidFill>
                <a:uFillTx/>
                <a:latin typeface="Calibri"/>
              </a:rPr>
              <a:t>Gerrodette</a:t>
            </a:r>
            <a:r>
              <a:rPr lang="en-US" sz="1100" b="0" u="none" strike="noStrike" dirty="0">
                <a:solidFill>
                  <a:schemeClr val="lt1">
                    <a:lumMod val="50000"/>
                  </a:schemeClr>
                </a:solidFill>
                <a:uFillTx/>
                <a:latin typeface="Calibri"/>
              </a:rPr>
              <a:t>, Annette Henry, Nick Tregenza, Rene Swift, </a:t>
            </a:r>
            <a:r>
              <a:rPr lang="en-US" sz="1100" b="0" u="none" strike="noStrike" dirty="0" err="1">
                <a:solidFill>
                  <a:schemeClr val="lt1">
                    <a:lumMod val="50000"/>
                  </a:schemeClr>
                </a:solidFill>
                <a:uFillTx/>
                <a:latin typeface="Calibri"/>
              </a:rPr>
              <a:t>Tomonari</a:t>
            </a:r>
            <a:r>
              <a:rPr lang="en-US" sz="1100" b="0" u="none" strike="noStrike" dirty="0">
                <a:solidFill>
                  <a:schemeClr val="lt1">
                    <a:lumMod val="50000"/>
                  </a:schemeClr>
                </a:solidFill>
                <a:uFillTx/>
                <a:latin typeface="Calibri"/>
              </a:rPr>
              <a:t> Akamatsu</a:t>
            </a:r>
            <a:endParaRPr lang="en-GB" sz="1100" b="0" u="none" strike="noStrike" dirty="0">
              <a:solidFill>
                <a:srgbClr val="000000"/>
              </a:solidFill>
              <a:uFillTx/>
              <a:latin typeface="Arial"/>
            </a:endParaRPr>
          </a:p>
        </p:txBody>
      </p:sp>
      <p:sp>
        <p:nvSpPr>
          <p:cNvPr id="299" name="Freeform 4"/>
          <p:cNvSpPr/>
          <p:nvPr/>
        </p:nvSpPr>
        <p:spPr>
          <a:xfrm>
            <a:off x="5436000" y="1268640"/>
            <a:ext cx="1367640" cy="5472360"/>
          </a:xfrm>
          <a:custGeom>
            <a:avLst/>
            <a:gdLst>
              <a:gd name="textAreaLeft" fmla="*/ 0 w 1367640"/>
              <a:gd name="textAreaRight" fmla="*/ 1368000 w 1367640"/>
              <a:gd name="textAreaTop" fmla="*/ 0 h 5472360"/>
              <a:gd name="textAreaBottom" fmla="*/ 5472720 h 5472360"/>
            </a:gdLst>
            <a:ahLst/>
            <a:cxnLst/>
            <a:rect l="textAreaLeft" t="textAreaTop" r="textAreaRight" b="textAreaBottom"/>
            <a:pathLst>
              <a:path w="2037348" h="3946358">
                <a:moveTo>
                  <a:pt x="0" y="0"/>
                </a:moveTo>
                <a:cubicBezTo>
                  <a:pt x="38768" y="858253"/>
                  <a:pt x="77537" y="1716506"/>
                  <a:pt x="417095" y="2374232"/>
                </a:cubicBezTo>
                <a:cubicBezTo>
                  <a:pt x="756653" y="3031958"/>
                  <a:pt x="2037348" y="3946358"/>
                  <a:pt x="2037348" y="3946358"/>
                </a:cubicBezTo>
                <a:lnTo>
                  <a:pt x="2037348" y="3946358"/>
                </a:lnTo>
              </a:path>
            </a:pathLst>
          </a:custGeom>
          <a:noFill/>
          <a:ln w="5080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uFillTx/>
              <a:latin typeface="Calibri"/>
            </a:endParaRPr>
          </a:p>
        </p:txBody>
      </p:sp>
      <p:sp>
        <p:nvSpPr>
          <p:cNvPr id="300" name="TextBox 1"/>
          <p:cNvSpPr/>
          <p:nvPr/>
        </p:nvSpPr>
        <p:spPr>
          <a:xfrm>
            <a:off x="3204000" y="1268640"/>
            <a:ext cx="482400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800" b="1" u="none" strike="noStrike">
                <a:solidFill>
                  <a:schemeClr val="lt1">
                    <a:lumMod val="50000"/>
                  </a:schemeClr>
                </a:solidFill>
                <a:uFillTx/>
                <a:latin typeface="Calibri"/>
              </a:rPr>
              <a:t>probably false  possibly true</a:t>
            </a:r>
            <a:endParaRPr lang="en-GB" sz="2800" b="0" u="none" strike="noStrike">
              <a:solidFill>
                <a:srgbClr val="000000"/>
              </a:solidFill>
              <a:uFillTx/>
              <a:latin typeface="Arial"/>
            </a:endParaRPr>
          </a:p>
        </p:txBody>
      </p:sp>
      <p:sp>
        <p:nvSpPr>
          <p:cNvPr id="301" name="TextBox 6"/>
          <p:cNvSpPr/>
          <p:nvPr/>
        </p:nvSpPr>
        <p:spPr>
          <a:xfrm>
            <a:off x="251640" y="1911600"/>
            <a:ext cx="4104000" cy="394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100" b="0" u="none" strike="noStrike">
                <a:solidFill>
                  <a:schemeClr val="dk1"/>
                </a:solidFill>
                <a:uFillTx/>
                <a:latin typeface="Calibri"/>
              </a:rPr>
              <a:t>These data come from use of the standard PAMGUARD porpoise click detector on data from a hydrophone towed by a small sailing boat in a trial of methods carried out in the Upper Gulf of California to select a method of monitoring that could overcome the massive cost and other problems of repeated visual line transect surveys.</a:t>
            </a:r>
            <a:endParaRPr lang="en-GB" sz="1100" b="0" u="none" strike="noStrike">
              <a:solidFill>
                <a:srgbClr val="000000"/>
              </a:solidFill>
              <a:uFillTx/>
              <a:latin typeface="Arial"/>
            </a:endParaRPr>
          </a:p>
          <a:p>
            <a:pPr defTabSz="914400">
              <a:lnSpc>
                <a:spcPct val="100000"/>
              </a:lnSpc>
            </a:pPr>
            <a:r>
              <a:rPr lang="en-GB" sz="1100" b="0" u="none" strike="noStrike">
                <a:solidFill>
                  <a:schemeClr val="dk1"/>
                </a:solidFill>
                <a:uFillTx/>
                <a:latin typeface="Calibri"/>
              </a:rPr>
              <a:t>‘Vaquita click trains’ here refers to groups of clicks without specific criteria on inter-click-intervals.</a:t>
            </a:r>
            <a:endParaRPr lang="en-GB" sz="1100" b="0" u="none" strike="noStrike">
              <a:solidFill>
                <a:srgbClr val="000000"/>
              </a:solidFill>
              <a:uFillTx/>
              <a:latin typeface="Arial"/>
            </a:endParaRPr>
          </a:p>
          <a:p>
            <a:pPr defTabSz="914400">
              <a:lnSpc>
                <a:spcPct val="100000"/>
              </a:lnSpc>
            </a:pPr>
            <a:endParaRPr lang="en-GB" sz="1100" b="0" u="none" strike="noStrike">
              <a:solidFill>
                <a:srgbClr val="000000"/>
              </a:solidFill>
              <a:uFillTx/>
              <a:latin typeface="Arial"/>
            </a:endParaRPr>
          </a:p>
          <a:p>
            <a:pPr defTabSz="914400">
              <a:lnSpc>
                <a:spcPct val="100000"/>
              </a:lnSpc>
            </a:pPr>
            <a:r>
              <a:rPr lang="en-GB" sz="1100" b="0" u="none" strike="noStrike">
                <a:solidFill>
                  <a:schemeClr val="dk1"/>
                </a:solidFill>
                <a:uFillTx/>
                <a:latin typeface="Calibri"/>
              </a:rPr>
              <a:t>Detections to the left of the red line are extremely unlikely to be true as Vaquita have not been seen there for many years, while the main concentration of animals is within the core refuge marked by the dotted line.</a:t>
            </a:r>
            <a:endParaRPr lang="en-GB" sz="1100" b="0" u="none" strike="noStrike">
              <a:solidFill>
                <a:srgbClr val="000000"/>
              </a:solidFill>
              <a:uFillTx/>
              <a:latin typeface="Arial"/>
            </a:endParaRPr>
          </a:p>
          <a:p>
            <a:pPr defTabSz="914400">
              <a:lnSpc>
                <a:spcPct val="100000"/>
              </a:lnSpc>
            </a:pPr>
            <a:endParaRPr lang="en-GB" sz="1100" b="0" u="none" strike="noStrike">
              <a:solidFill>
                <a:srgbClr val="000000"/>
              </a:solidFill>
              <a:uFillTx/>
              <a:latin typeface="Arial"/>
            </a:endParaRPr>
          </a:p>
          <a:p>
            <a:pPr defTabSz="914400">
              <a:lnSpc>
                <a:spcPct val="100000"/>
              </a:lnSpc>
            </a:pPr>
            <a:r>
              <a:rPr lang="en-GB" sz="1100" b="0" u="none" strike="noStrike">
                <a:solidFill>
                  <a:schemeClr val="dk1"/>
                </a:solidFill>
                <a:uFillTx/>
                <a:latin typeface="Calibri"/>
              </a:rPr>
              <a:t>The false positives here dominate the results making the method unusable, or if visual filtering is used, dependent on subjective evaluations that have never been adequately compared and tested, and did not work in this trial.</a:t>
            </a:r>
            <a:endParaRPr lang="en-GB" sz="1100" b="0" u="none" strike="noStrike">
              <a:solidFill>
                <a:srgbClr val="000000"/>
              </a:solidFill>
              <a:uFillTx/>
              <a:latin typeface="Arial"/>
            </a:endParaRPr>
          </a:p>
          <a:p>
            <a:pPr defTabSz="914400">
              <a:lnSpc>
                <a:spcPct val="100000"/>
              </a:lnSpc>
            </a:pPr>
            <a:endParaRPr lang="en-GB" sz="1100" b="0" u="none" strike="noStrike">
              <a:solidFill>
                <a:srgbClr val="000000"/>
              </a:solidFill>
              <a:uFillTx/>
              <a:latin typeface="Arial"/>
            </a:endParaRPr>
          </a:p>
          <a:p>
            <a:pPr defTabSz="914400">
              <a:lnSpc>
                <a:spcPct val="100000"/>
              </a:lnSpc>
            </a:pPr>
            <a:r>
              <a:rPr lang="en-GB" sz="1100" b="0" u="none" strike="noStrike">
                <a:solidFill>
                  <a:schemeClr val="dk1"/>
                </a:solidFill>
                <a:uFillTx/>
                <a:latin typeface="Calibri"/>
              </a:rPr>
              <a:t>C-POD data showed a strong match to the distribution of sightings, because of their much lower false positive rate, and have given good data in this location ever since.</a:t>
            </a:r>
            <a:endParaRPr lang="en-GB" sz="1100" b="0" u="none" strike="noStrike">
              <a:solidFill>
                <a:srgbClr val="000000"/>
              </a:solidFill>
              <a:uFillTx/>
              <a:latin typeface="Arial"/>
            </a:endParaRPr>
          </a:p>
          <a:p>
            <a:pPr defTabSz="914400">
              <a:lnSpc>
                <a:spcPct val="100000"/>
              </a:lnSpc>
            </a:pPr>
            <a:endParaRPr lang="en-GB" sz="1100" b="0" u="none" strike="noStrike">
              <a:solidFill>
                <a:srgbClr val="000000"/>
              </a:solidFill>
              <a:uFillTx/>
              <a:latin typeface="Arial"/>
            </a:endParaRPr>
          </a:p>
          <a:p>
            <a:pPr defTabSz="914400">
              <a:lnSpc>
                <a:spcPct val="100000"/>
              </a:lnSpc>
            </a:pPr>
            <a:endParaRPr lang="en-GB" sz="1100" b="0" u="none" strike="noStrike">
              <a:solidFill>
                <a:srgbClr val="000000"/>
              </a:solidFill>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2"/>
          <p:cNvPicPr/>
          <p:nvPr/>
        </p:nvPicPr>
        <p:blipFill>
          <a:blip r:embed="rId2"/>
          <a:stretch/>
        </p:blipFill>
        <p:spPr>
          <a:xfrm>
            <a:off x="827640" y="1523880"/>
            <a:ext cx="7272360" cy="3633120"/>
          </a:xfrm>
          <a:prstGeom prst="rect">
            <a:avLst/>
          </a:prstGeom>
          <a:ln w="0">
            <a:noFill/>
          </a:ln>
        </p:spPr>
      </p:pic>
      <p:pic>
        <p:nvPicPr>
          <p:cNvPr id="303" name="Picture 3"/>
          <p:cNvPicPr/>
          <p:nvPr/>
        </p:nvPicPr>
        <p:blipFill>
          <a:blip r:embed="rId3"/>
          <a:stretch/>
        </p:blipFill>
        <p:spPr>
          <a:xfrm>
            <a:off x="2879640" y="5188320"/>
            <a:ext cx="3384000" cy="1605600"/>
          </a:xfrm>
          <a:prstGeom prst="rect">
            <a:avLst/>
          </a:prstGeom>
          <a:ln w="0">
            <a:noFill/>
          </a:ln>
        </p:spPr>
      </p:pic>
      <p:sp>
        <p:nvSpPr>
          <p:cNvPr id="304" name="TextBox 4"/>
          <p:cNvSpPr/>
          <p:nvPr/>
        </p:nvSpPr>
        <p:spPr>
          <a:xfrm>
            <a:off x="827640" y="709920"/>
            <a:ext cx="7272360" cy="73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400" b="0" u="none" strike="noStrike">
                <a:solidFill>
                  <a:schemeClr val="dk1"/>
                </a:solidFill>
                <a:uFillTx/>
                <a:latin typeface="Calibri"/>
              </a:rPr>
              <a:t>These data, by contrast, show a very good match between methods. This is substantially due to a lower level of sources of porpoise-like clicks in quieter locations studied here, than in the noisy environment of the Vaquita trial. The Matlab detector is similar to the PAMGuard detector.</a:t>
            </a:r>
            <a:endParaRPr lang="en-GB" sz="1400" b="0" u="none" strike="noStrike">
              <a:solidFill>
                <a:srgbClr val="000000"/>
              </a:solidFill>
              <a:uFillTx/>
              <a:latin typeface="Arial"/>
            </a:endParaRPr>
          </a:p>
        </p:txBody>
      </p:sp>
      <p:sp>
        <p:nvSpPr>
          <p:cNvPr id="305" name="Rectangle 1"/>
          <p:cNvSpPr/>
          <p:nvPr/>
        </p:nvSpPr>
        <p:spPr>
          <a:xfrm>
            <a:off x="467640" y="116640"/>
            <a:ext cx="84423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u="none" strike="noStrike">
                <a:solidFill>
                  <a:schemeClr val="dk1"/>
                </a:solidFill>
                <a:uFillTx/>
                <a:latin typeface="Arial"/>
              </a:rPr>
              <a:t>Sea tests:                         Sound Trap/ Matlab :  C-POD                                 2017  </a:t>
            </a:r>
            <a:br>
              <a:rPr sz="1800"/>
            </a:br>
            <a:endParaRPr lang="en-GB" sz="1800" b="0" u="none" strike="noStrike">
              <a:solidFill>
                <a:srgbClr val="000000"/>
              </a:solidFill>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Box 1"/>
          <p:cNvSpPr/>
          <p:nvPr/>
        </p:nvSpPr>
        <p:spPr>
          <a:xfrm>
            <a:off x="683640" y="1196640"/>
            <a:ext cx="8064360" cy="562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3600" b="0" u="none" strike="noStrike">
                <a:solidFill>
                  <a:schemeClr val="lt1">
                    <a:lumMod val="50000"/>
                  </a:schemeClr>
                </a:solidFill>
                <a:uFillTx/>
                <a:latin typeface="Calibri"/>
              </a:rPr>
              <a:t>False positives in comparisons:</a:t>
            </a:r>
            <a:endParaRPr lang="en-GB" sz="36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chemeClr val="dk1"/>
                </a:solidFill>
                <a:uFillTx/>
                <a:latin typeface="Calibri"/>
              </a:rPr>
              <a:t>Reliable comparisons are made at </a:t>
            </a:r>
            <a:r>
              <a:rPr lang="en-GB" sz="1800" b="0" i="1" u="none" strike="noStrike">
                <a:solidFill>
                  <a:schemeClr val="dk1"/>
                </a:solidFill>
                <a:uFillTx/>
                <a:latin typeface="Calibri"/>
              </a:rPr>
              <a:t>similar false positive levels in adverse circumstances.</a:t>
            </a: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r>
              <a:rPr lang="en-GB" sz="1800" b="0" u="none" strike="noStrike">
                <a:solidFill>
                  <a:schemeClr val="dk1"/>
                </a:solidFill>
                <a:uFillTx/>
                <a:latin typeface="Calibri"/>
              </a:rPr>
              <a:t>If this is not done a seriously over-sensitive detector will appear preferable, but may perform much worse when exposed to adverse acoustic conditions.</a:t>
            </a:r>
            <a:endParaRPr lang="en-GB" sz="1800" b="0" u="none" strike="noStrike">
              <a:solidFill>
                <a:srgbClr val="000000"/>
              </a:solidFill>
              <a:uFillTx/>
              <a:latin typeface="Arial"/>
            </a:endParaRPr>
          </a:p>
          <a:p>
            <a:pPr defTabSz="914400">
              <a:lnSpc>
                <a:spcPct val="100000"/>
              </a:lnSpc>
            </a:pPr>
            <a:endParaRPr lang="en-GB" sz="2400" b="0" u="none" strike="noStrike">
              <a:solidFill>
                <a:srgbClr val="000000"/>
              </a:solidFill>
              <a:uFillTx/>
              <a:latin typeface="Arial"/>
            </a:endParaRPr>
          </a:p>
          <a:p>
            <a:pPr defTabSz="914400">
              <a:lnSpc>
                <a:spcPct val="100000"/>
              </a:lnSpc>
              <a:spcBef>
                <a:spcPts val="1800"/>
              </a:spcBef>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a:p>
            <a:pPr defTabSz="914400">
              <a:lnSpc>
                <a:spcPct val="100000"/>
              </a:lnSpc>
            </a:pPr>
            <a:endParaRPr lang="en-GB" sz="1800" b="0" u="none" strike="noStrike">
              <a:solidFill>
                <a:srgbClr val="000000"/>
              </a:solidFill>
              <a:uFillTx/>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 Box 2"/>
          <p:cNvSpPr/>
          <p:nvPr/>
        </p:nvSpPr>
        <p:spPr>
          <a:xfrm>
            <a:off x="6223320" y="4850280"/>
            <a:ext cx="3672720" cy="38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en-GB" sz="1800" b="0" u="none" strike="noStrike">
                <a:solidFill>
                  <a:srgbClr val="000000"/>
                </a:solidFill>
                <a:uFillTx/>
                <a:latin typeface="Arial"/>
              </a:rPr>
              <a:t>false positives</a:t>
            </a:r>
          </a:p>
        </p:txBody>
      </p:sp>
      <p:sp>
        <p:nvSpPr>
          <p:cNvPr id="308" name="Rectangle 4"/>
          <p:cNvSpPr/>
          <p:nvPr/>
        </p:nvSpPr>
        <p:spPr>
          <a:xfrm>
            <a:off x="3894480" y="1501920"/>
            <a:ext cx="4928760" cy="3292200"/>
          </a:xfrm>
          <a:prstGeom prst="rect">
            <a:avLst/>
          </a:prstGeom>
          <a:noFill/>
          <a:ln w="2540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defTabSz="914400">
              <a:lnSpc>
                <a:spcPct val="100000"/>
              </a:lnSpc>
            </a:pPr>
            <a:endParaRPr lang="en-GB" sz="1350" b="0" u="none" strike="noStrike">
              <a:solidFill>
                <a:srgbClr val="000000"/>
              </a:solidFill>
              <a:uFillTx/>
              <a:latin typeface="Arial"/>
            </a:endParaRPr>
          </a:p>
        </p:txBody>
      </p:sp>
      <p:sp>
        <p:nvSpPr>
          <p:cNvPr id="309" name="Text Box 5"/>
          <p:cNvSpPr/>
          <p:nvPr/>
        </p:nvSpPr>
        <p:spPr>
          <a:xfrm>
            <a:off x="2759400" y="3242160"/>
            <a:ext cx="1080720" cy="1186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en-GB" sz="1800" b="0" u="none" strike="noStrike">
                <a:solidFill>
                  <a:srgbClr val="000000"/>
                </a:solidFill>
                <a:uFillTx/>
                <a:latin typeface="Arial"/>
              </a:rPr>
              <a:t>true positives</a:t>
            </a:r>
          </a:p>
        </p:txBody>
      </p:sp>
      <p:sp>
        <p:nvSpPr>
          <p:cNvPr id="310" name="Freeform 6"/>
          <p:cNvSpPr/>
          <p:nvPr/>
        </p:nvSpPr>
        <p:spPr>
          <a:xfrm>
            <a:off x="2465640" y="1970640"/>
            <a:ext cx="1890360" cy="3024000"/>
          </a:xfrm>
          <a:custGeom>
            <a:avLst/>
            <a:gdLst>
              <a:gd name="textAreaLeft" fmla="*/ 0 w 1890360"/>
              <a:gd name="textAreaRight" fmla="*/ 1890720 w 1890360"/>
              <a:gd name="textAreaTop" fmla="*/ 0 h 3024000"/>
              <a:gd name="textAreaBottom" fmla="*/ 3024360 h 3024000"/>
            </a:gdLst>
            <a:ahLst/>
            <a:cxnLst/>
            <a:rect l="textAreaLeft" t="textAreaTop" r="textAreaRight" b="textAreaBottom"/>
            <a:pathLst>
              <a:path w="1588" h="2540">
                <a:moveTo>
                  <a:pt x="0" y="2540"/>
                </a:moveTo>
                <a:cubicBezTo>
                  <a:pt x="22" y="1860"/>
                  <a:pt x="45" y="1180"/>
                  <a:pt x="136" y="817"/>
                </a:cubicBezTo>
                <a:cubicBezTo>
                  <a:pt x="227" y="454"/>
                  <a:pt x="302" y="499"/>
                  <a:pt x="544" y="363"/>
                </a:cubicBezTo>
                <a:cubicBezTo>
                  <a:pt x="786" y="227"/>
                  <a:pt x="1187" y="113"/>
                  <a:pt x="1588" y="0"/>
                </a:cubicBezTo>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350" b="0" u="none" strike="noStrike">
              <a:solidFill>
                <a:srgbClr val="000000"/>
              </a:solidFill>
              <a:uFillTx/>
              <a:latin typeface="Arial"/>
            </a:endParaRPr>
          </a:p>
        </p:txBody>
      </p:sp>
      <p:sp>
        <p:nvSpPr>
          <p:cNvPr id="311" name="Freeform 8"/>
          <p:cNvSpPr/>
          <p:nvPr/>
        </p:nvSpPr>
        <p:spPr>
          <a:xfrm>
            <a:off x="3901680" y="1502280"/>
            <a:ext cx="4914720" cy="3292920"/>
          </a:xfrm>
          <a:custGeom>
            <a:avLst/>
            <a:gdLst>
              <a:gd name="textAreaLeft" fmla="*/ 0 w 4914720"/>
              <a:gd name="textAreaRight" fmla="*/ 4915080 w 4914720"/>
              <a:gd name="textAreaTop" fmla="*/ 0 h 3292920"/>
              <a:gd name="textAreaBottom" fmla="*/ 3293280 h 3292920"/>
            </a:gdLst>
            <a:ahLst/>
            <a:cxnLst/>
            <a:rect l="textAreaLeft" t="textAreaTop" r="textAreaRight" b="textAreaBottom"/>
            <a:pathLst>
              <a:path w="2994" h="2676">
                <a:moveTo>
                  <a:pt x="0" y="2676"/>
                </a:moveTo>
                <a:cubicBezTo>
                  <a:pt x="15" y="2094"/>
                  <a:pt x="30" y="1512"/>
                  <a:pt x="45" y="1134"/>
                </a:cubicBezTo>
                <a:cubicBezTo>
                  <a:pt x="60" y="756"/>
                  <a:pt x="23" y="574"/>
                  <a:pt x="91" y="408"/>
                </a:cubicBezTo>
                <a:cubicBezTo>
                  <a:pt x="159" y="242"/>
                  <a:pt x="242" y="196"/>
                  <a:pt x="454" y="136"/>
                </a:cubicBezTo>
                <a:cubicBezTo>
                  <a:pt x="666" y="76"/>
                  <a:pt x="938" y="69"/>
                  <a:pt x="1361" y="46"/>
                </a:cubicBezTo>
                <a:cubicBezTo>
                  <a:pt x="1784" y="23"/>
                  <a:pt x="2722" y="8"/>
                  <a:pt x="2994" y="0"/>
                </a:cubicBezTo>
              </a:path>
            </a:pathLst>
          </a:custGeom>
          <a:noFill/>
          <a:ln w="28575">
            <a:solidFill>
              <a:srgbClr val="FF33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350" b="0" u="none" strike="noStrike">
              <a:solidFill>
                <a:srgbClr val="000000"/>
              </a:solidFill>
              <a:uFillTx/>
              <a:latin typeface="Arial"/>
            </a:endParaRPr>
          </a:p>
        </p:txBody>
      </p:sp>
      <p:sp>
        <p:nvSpPr>
          <p:cNvPr id="312" name="Text Box 15"/>
          <p:cNvSpPr/>
          <p:nvPr/>
        </p:nvSpPr>
        <p:spPr>
          <a:xfrm>
            <a:off x="4280400" y="2473920"/>
            <a:ext cx="17820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350" b="0" u="none" strike="noStrike">
              <a:solidFill>
                <a:srgbClr val="000000"/>
              </a:solidFill>
              <a:uFillTx/>
              <a:latin typeface="Arial"/>
            </a:endParaRPr>
          </a:p>
        </p:txBody>
      </p:sp>
      <p:sp>
        <p:nvSpPr>
          <p:cNvPr id="313" name="Rectangle 19"/>
          <p:cNvSpPr/>
          <p:nvPr/>
        </p:nvSpPr>
        <p:spPr>
          <a:xfrm>
            <a:off x="276480" y="440640"/>
            <a:ext cx="7236000" cy="53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en-GB" sz="1800" b="0" u="none" strike="noStrike">
                <a:solidFill>
                  <a:schemeClr val="dk1"/>
                </a:solidFill>
                <a:uFillTx/>
                <a:latin typeface="Arial"/>
              </a:rPr>
              <a:t>So reliable comparisons are at </a:t>
            </a:r>
            <a:endParaRPr lang="en-GB" sz="1800" b="0" u="none" strike="noStrike">
              <a:solidFill>
                <a:srgbClr val="000000"/>
              </a:solidFill>
              <a:uFillTx/>
              <a:latin typeface="Arial"/>
            </a:endParaRPr>
          </a:p>
          <a:p>
            <a:pPr marL="343080" indent="-343080" defTabSz="914400">
              <a:lnSpc>
                <a:spcPct val="100000"/>
              </a:lnSpc>
              <a:buClr>
                <a:srgbClr val="000000"/>
              </a:buClr>
              <a:buFont typeface="Arial"/>
              <a:buChar char="•"/>
            </a:pPr>
            <a:r>
              <a:rPr lang="en-GB" sz="1800" b="1" i="1" u="none" strike="noStrike">
                <a:solidFill>
                  <a:schemeClr val="dk1"/>
                </a:solidFill>
                <a:uFillTx/>
                <a:latin typeface="Arial"/>
              </a:rPr>
              <a:t>similar false positive levels</a:t>
            </a:r>
            <a:endParaRPr lang="en-GB" sz="1800" b="0" u="none" strike="noStrike">
              <a:solidFill>
                <a:srgbClr val="000000"/>
              </a:solidFill>
              <a:uFillTx/>
              <a:latin typeface="Arial"/>
            </a:endParaRPr>
          </a:p>
          <a:p>
            <a:pPr marL="343080" indent="-343080" defTabSz="914400">
              <a:lnSpc>
                <a:spcPct val="100000"/>
              </a:lnSpc>
              <a:buClr>
                <a:srgbClr val="000000"/>
              </a:buClr>
              <a:buFont typeface="Arial"/>
              <a:buChar char="•"/>
            </a:pPr>
            <a:r>
              <a:rPr lang="en-GB" sz="1800" b="1" i="1" u="none" strike="noStrike">
                <a:solidFill>
                  <a:schemeClr val="dk1"/>
                </a:solidFill>
                <a:uFillTx/>
                <a:latin typeface="Arial"/>
              </a:rPr>
              <a:t>in adverse conditions:</a:t>
            </a:r>
            <a:endParaRPr lang="en-GB" sz="1800" b="0" u="none" strike="noStrike">
              <a:solidFill>
                <a:srgbClr val="000000"/>
              </a:solidFill>
              <a:uFillTx/>
              <a:latin typeface="Arial"/>
            </a:endParaRPr>
          </a:p>
          <a:p>
            <a:pPr defTabSz="914400">
              <a:lnSpc>
                <a:spcPct val="100000"/>
              </a:lnSpc>
            </a:pPr>
            <a:endParaRPr lang="en-GB" sz="1600" b="0" u="none" strike="noStrike">
              <a:solidFill>
                <a:srgbClr val="000000"/>
              </a:solidFill>
              <a:uFillTx/>
              <a:latin typeface="Arial"/>
            </a:endParaRPr>
          </a:p>
        </p:txBody>
      </p:sp>
      <p:sp>
        <p:nvSpPr>
          <p:cNvPr id="314" name="TextBox 17"/>
          <p:cNvSpPr/>
          <p:nvPr/>
        </p:nvSpPr>
        <p:spPr>
          <a:xfrm>
            <a:off x="1270440" y="1721160"/>
            <a:ext cx="14832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u="none" strike="noStrike">
                <a:solidFill>
                  <a:schemeClr val="dk1"/>
                </a:solidFill>
                <a:uFillTx/>
                <a:latin typeface="Calibri"/>
              </a:rPr>
              <a:t>Which is better?</a:t>
            </a:r>
            <a:endParaRPr lang="en-GB" sz="2000" b="0" u="none" strike="noStrike">
              <a:solidFill>
                <a:srgbClr val="000000"/>
              </a:solidFill>
              <a:uFillTx/>
              <a:latin typeface="Arial"/>
            </a:endParaRPr>
          </a:p>
        </p:txBody>
      </p:sp>
      <p:cxnSp>
        <p:nvCxnSpPr>
          <p:cNvPr id="315" name="Straight Arrow Connector 3"/>
          <p:cNvCxnSpPr/>
          <p:nvPr/>
        </p:nvCxnSpPr>
        <p:spPr>
          <a:xfrm>
            <a:off x="2298240" y="2145960"/>
            <a:ext cx="1596600" cy="983520"/>
          </a:xfrm>
          <a:prstGeom prst="straightConnector1">
            <a:avLst/>
          </a:prstGeom>
          <a:ln w="63500">
            <a:solidFill>
              <a:srgbClr val="92D050"/>
            </a:solidFill>
            <a:round/>
            <a:tailEnd type="triangle" w="med" len="med"/>
          </a:ln>
        </p:spPr>
      </p:cxnSp>
      <p:sp>
        <p:nvSpPr>
          <p:cNvPr id="316" name="Diamond 6"/>
          <p:cNvSpPr/>
          <p:nvPr/>
        </p:nvSpPr>
        <p:spPr>
          <a:xfrm>
            <a:off x="4356360" y="1638000"/>
            <a:ext cx="147240" cy="13608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23400" rIns="90000" bIns="23400" anchor="ctr">
            <a:noAutofit/>
          </a:bodyPr>
          <a:lstStyle/>
          <a:p>
            <a:pPr algn="ctr" defTabSz="914400">
              <a:lnSpc>
                <a:spcPct val="100000"/>
              </a:lnSpc>
            </a:pPr>
            <a:endParaRPr lang="en-GB" sz="1800" b="0" u="none" strike="noStrike">
              <a:solidFill>
                <a:schemeClr val="lt1"/>
              </a:solidFill>
              <a:uFillTx/>
              <a:latin typeface="Calibri"/>
            </a:endParaRPr>
          </a:p>
        </p:txBody>
      </p:sp>
      <p:sp>
        <p:nvSpPr>
          <p:cNvPr id="317" name="Diamond 22"/>
          <p:cNvSpPr/>
          <p:nvPr/>
        </p:nvSpPr>
        <p:spPr>
          <a:xfrm>
            <a:off x="3900600" y="3089880"/>
            <a:ext cx="147240" cy="13608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23400" rIns="90000" bIns="23400" anchor="ctr">
            <a:noAutofit/>
          </a:bodyPr>
          <a:lstStyle/>
          <a:p>
            <a:pPr algn="ctr" defTabSz="914400">
              <a:lnSpc>
                <a:spcPct val="100000"/>
              </a:lnSpc>
            </a:pPr>
            <a:endParaRPr lang="en-GB" sz="1800" b="0" u="none" strike="noStrike">
              <a:solidFill>
                <a:schemeClr val="lt1"/>
              </a:solidFill>
              <a:uFillTx/>
              <a:latin typeface="Calibri"/>
            </a:endParaRPr>
          </a:p>
        </p:txBody>
      </p:sp>
      <p:cxnSp>
        <p:nvCxnSpPr>
          <p:cNvPr id="318" name="Straight Arrow Connector 23"/>
          <p:cNvCxnSpPr>
            <a:endCxn id="316" idx="1"/>
          </p:cNvCxnSpPr>
          <p:nvPr/>
        </p:nvCxnSpPr>
        <p:spPr>
          <a:xfrm flipV="1">
            <a:off x="2298240" y="1706040"/>
            <a:ext cx="2058480" cy="439200"/>
          </a:xfrm>
          <a:prstGeom prst="straightConnector1">
            <a:avLst/>
          </a:prstGeom>
          <a:ln w="63500">
            <a:solidFill>
              <a:srgbClr val="92D050"/>
            </a:solidFill>
            <a:round/>
            <a:tailEnd type="triangle" w="med" len="med"/>
          </a:ln>
        </p:spPr>
      </p:cxnSp>
      <p:sp>
        <p:nvSpPr>
          <p:cNvPr id="319" name="TextBox 27"/>
          <p:cNvSpPr/>
          <p:nvPr/>
        </p:nvSpPr>
        <p:spPr>
          <a:xfrm>
            <a:off x="4013280" y="2958120"/>
            <a:ext cx="1483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u="none" strike="noStrike">
                <a:solidFill>
                  <a:schemeClr val="dk1"/>
                </a:solidFill>
                <a:uFillTx/>
                <a:latin typeface="Calibri"/>
              </a:rPr>
              <a:t>A</a:t>
            </a:r>
            <a:endParaRPr lang="en-GB" sz="2000" b="0" u="none" strike="noStrike">
              <a:solidFill>
                <a:srgbClr val="000000"/>
              </a:solidFill>
              <a:uFillTx/>
              <a:latin typeface="Arial"/>
            </a:endParaRPr>
          </a:p>
        </p:txBody>
      </p:sp>
      <p:sp>
        <p:nvSpPr>
          <p:cNvPr id="320" name="TextBox 28"/>
          <p:cNvSpPr/>
          <p:nvPr/>
        </p:nvSpPr>
        <p:spPr>
          <a:xfrm>
            <a:off x="4492440" y="1667160"/>
            <a:ext cx="1483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u="none" strike="noStrike">
                <a:solidFill>
                  <a:schemeClr val="dk1"/>
                </a:solidFill>
                <a:uFillTx/>
                <a:latin typeface="Calibri"/>
              </a:rPr>
              <a:t>B</a:t>
            </a:r>
            <a:endParaRPr lang="en-GB" sz="2000" b="0" u="none" strike="noStrike">
              <a:solidFill>
                <a:srgbClr val="000000"/>
              </a:solidFill>
              <a:uFillTx/>
              <a:latin typeface="Arial"/>
            </a:endParaRPr>
          </a:p>
        </p:txBody>
      </p:sp>
      <p:sp>
        <p:nvSpPr>
          <p:cNvPr id="321" name="TextBox 29"/>
          <p:cNvSpPr/>
          <p:nvPr/>
        </p:nvSpPr>
        <p:spPr>
          <a:xfrm>
            <a:off x="350640" y="5258880"/>
            <a:ext cx="8507880" cy="15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400" b="0" u="none" strike="noStrike">
                <a:solidFill>
                  <a:schemeClr val="dk1"/>
                </a:solidFill>
                <a:uFillTx/>
                <a:latin typeface="Calibri"/>
              </a:rPr>
              <a:t>B - twice as sensitive as A, but has 5 times as many false positives.</a:t>
            </a:r>
            <a:endParaRPr lang="en-GB" sz="1400" b="0" u="none" strike="noStrike">
              <a:solidFill>
                <a:srgbClr val="000000"/>
              </a:solidFill>
              <a:uFillTx/>
              <a:latin typeface="Arial"/>
            </a:endParaRPr>
          </a:p>
          <a:p>
            <a:pPr defTabSz="914400">
              <a:lnSpc>
                <a:spcPct val="100000"/>
              </a:lnSpc>
            </a:pPr>
            <a:r>
              <a:rPr lang="en-GB" sz="1400" b="0" u="none" strike="noStrike">
                <a:solidFill>
                  <a:schemeClr val="dk1"/>
                </a:solidFill>
                <a:uFillTx/>
                <a:latin typeface="Calibri"/>
              </a:rPr>
              <a:t>C - is even more 'sensitive', but is counting multipath replicates, and has 10 times as many false positives.</a:t>
            </a:r>
            <a:endParaRPr lang="en-GB" sz="1400" b="0" u="none" strike="noStrike">
              <a:solidFill>
                <a:srgbClr val="000000"/>
              </a:solidFill>
              <a:uFillTx/>
              <a:latin typeface="Arial"/>
            </a:endParaRPr>
          </a:p>
          <a:p>
            <a:pPr defTabSz="914400">
              <a:lnSpc>
                <a:spcPct val="100000"/>
              </a:lnSpc>
            </a:pPr>
            <a:r>
              <a:rPr lang="en-GB" sz="1400" b="0" u="none" strike="noStrike">
                <a:solidFill>
                  <a:schemeClr val="dk1"/>
                </a:solidFill>
                <a:uFillTx/>
                <a:latin typeface="Calibri"/>
              </a:rPr>
              <a:t> </a:t>
            </a:r>
            <a:endParaRPr lang="en-GB" sz="1400" b="0" u="none" strike="noStrike">
              <a:solidFill>
                <a:srgbClr val="000000"/>
              </a:solidFill>
              <a:uFillTx/>
              <a:latin typeface="Arial"/>
            </a:endParaRPr>
          </a:p>
          <a:p>
            <a:pPr defTabSz="914400">
              <a:lnSpc>
                <a:spcPct val="100000"/>
              </a:lnSpc>
            </a:pPr>
            <a:r>
              <a:rPr lang="en-GB" sz="1400" b="0" u="none" strike="noStrike">
                <a:solidFill>
                  <a:schemeClr val="dk1"/>
                </a:solidFill>
                <a:uFillTx/>
                <a:latin typeface="Calibri"/>
              </a:rPr>
              <a:t>What sensitivity do you need?   Most SAM projects have plenty of detections and reducing false positives is much more valuable than getting more sensitivity.  </a:t>
            </a:r>
            <a:endParaRPr lang="en-GB" sz="1400" b="0" u="none" strike="noStrike">
              <a:solidFill>
                <a:srgbClr val="000000"/>
              </a:solidFill>
              <a:uFillTx/>
              <a:latin typeface="Arial"/>
            </a:endParaRPr>
          </a:p>
          <a:p>
            <a:pPr defTabSz="914400">
              <a:lnSpc>
                <a:spcPct val="100000"/>
              </a:lnSpc>
            </a:pPr>
            <a:endParaRPr lang="en-GB" sz="1400" b="0" u="none" strike="noStrike">
              <a:solidFill>
                <a:srgbClr val="000000"/>
              </a:solidFill>
              <a:uFillTx/>
              <a:latin typeface="Arial"/>
            </a:endParaRPr>
          </a:p>
          <a:p>
            <a:pPr defTabSz="914400">
              <a:lnSpc>
                <a:spcPct val="100000"/>
              </a:lnSpc>
            </a:pPr>
            <a:r>
              <a:rPr lang="en-GB" sz="1100" b="0" u="none" strike="noStrike">
                <a:solidFill>
                  <a:schemeClr val="dk1"/>
                </a:solidFill>
                <a:uFillTx/>
                <a:latin typeface="Calibri"/>
              </a:rPr>
              <a:t>multipath replicates = echoes and longer refracted pathways (like the twinkling of stars) </a:t>
            </a:r>
            <a:endParaRPr lang="en-GB" sz="1100" b="0" u="none" strike="noStrike">
              <a:solidFill>
                <a:srgbClr val="000000"/>
              </a:solidFill>
              <a:uFillTx/>
              <a:latin typeface="Arial"/>
            </a:endParaRPr>
          </a:p>
        </p:txBody>
      </p:sp>
      <p:sp>
        <p:nvSpPr>
          <p:cNvPr id="322" name="Diamond 16"/>
          <p:cNvSpPr/>
          <p:nvPr/>
        </p:nvSpPr>
        <p:spPr>
          <a:xfrm>
            <a:off x="4932000" y="282600"/>
            <a:ext cx="147240" cy="13608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23400" rIns="90000" bIns="23400" anchor="ctr">
            <a:noAutofit/>
          </a:bodyPr>
          <a:lstStyle/>
          <a:p>
            <a:pPr algn="ctr" defTabSz="914400">
              <a:lnSpc>
                <a:spcPct val="100000"/>
              </a:lnSpc>
            </a:pPr>
            <a:endParaRPr lang="en-GB" sz="1800" b="0" u="none" strike="noStrike">
              <a:solidFill>
                <a:schemeClr val="lt1"/>
              </a:solidFill>
              <a:uFillTx/>
              <a:latin typeface="Calibri"/>
            </a:endParaRPr>
          </a:p>
        </p:txBody>
      </p:sp>
      <p:sp>
        <p:nvSpPr>
          <p:cNvPr id="323" name="TextBox 18"/>
          <p:cNvSpPr/>
          <p:nvPr/>
        </p:nvSpPr>
        <p:spPr>
          <a:xfrm>
            <a:off x="5079600" y="154800"/>
            <a:ext cx="1483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u="none" strike="noStrike">
                <a:solidFill>
                  <a:schemeClr val="dk1"/>
                </a:solidFill>
                <a:uFillTx/>
                <a:latin typeface="Calibri"/>
              </a:rPr>
              <a:t>C</a:t>
            </a:r>
            <a:endParaRPr lang="en-GB" sz="2000" b="0" u="none" strike="noStrike">
              <a:solidFill>
                <a:srgbClr val="000000"/>
              </a:solidFill>
              <a:uFillTx/>
              <a:latin typeface="Arial"/>
            </a:endParaRPr>
          </a:p>
        </p:txBody>
      </p:sp>
      <p:cxnSp>
        <p:nvCxnSpPr>
          <p:cNvPr id="324" name="Straight Arrow Connector 21"/>
          <p:cNvCxnSpPr/>
          <p:nvPr/>
        </p:nvCxnSpPr>
        <p:spPr>
          <a:xfrm flipV="1">
            <a:off x="2298240" y="416520"/>
            <a:ext cx="2634120" cy="1728720"/>
          </a:xfrm>
          <a:prstGeom prst="straightConnector1">
            <a:avLst/>
          </a:prstGeom>
          <a:ln w="63500">
            <a:solidFill>
              <a:srgbClr val="92D050"/>
            </a:solidFill>
            <a:round/>
            <a:tailEnd type="triangle" w="med" len="med"/>
          </a:ln>
        </p:spPr>
      </p:cxnSp>
      <p:sp>
        <p:nvSpPr>
          <p:cNvPr id="325" name="TextBox 24"/>
          <p:cNvSpPr/>
          <p:nvPr/>
        </p:nvSpPr>
        <p:spPr>
          <a:xfrm>
            <a:off x="3490200" y="1397520"/>
            <a:ext cx="148320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900" b="0" u="none" strike="noStrike">
                <a:solidFill>
                  <a:schemeClr val="dk1"/>
                </a:solidFill>
                <a:uFillTx/>
                <a:latin typeface="Calibri"/>
              </a:rPr>
              <a:t>100%</a:t>
            </a:r>
            <a:endParaRPr lang="en-GB" sz="9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0a2341-30f1-4c7a-b720-9c885867b596" xsi:nil="true"/>
    <TaxKeywordTaxHTField xmlns="4c0a2341-30f1-4c7a-b720-9c885867b596">
      <Terms xmlns="http://schemas.microsoft.com/office/infopath/2007/PartnerControls"/>
    </TaxKeywordTaxHTField>
    <n27b5f0f980b4fd58898cd625918b481 xmlns="4c0a2341-30f1-4c7a-b720-9c885867b596">
      <Terms xmlns="http://schemas.microsoft.com/office/infopath/2007/PartnerControls"/>
    </n27b5f0f980b4fd58898cd625918b481>
    <lcf76f155ced4ddcb4097134ff3c332f xmlns="a2824c48-80ac-4368-b62d-2297cbced6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6968E2A0B6A74BAC5B41CF8BA910AA" ma:contentTypeVersion="22" ma:contentTypeDescription="Create a new document." ma:contentTypeScope="" ma:versionID="9f1584c15001cdabb5e97e3227a5d031">
  <xsd:schema xmlns:xsd="http://www.w3.org/2001/XMLSchema" xmlns:xs="http://www.w3.org/2001/XMLSchema" xmlns:p="http://schemas.microsoft.com/office/2006/metadata/properties" xmlns:ns2="a2824c48-80ac-4368-b62d-2297cbced6d2" xmlns:ns3="4c0a2341-30f1-4c7a-b720-9c885867b596" targetNamespace="http://schemas.microsoft.com/office/2006/metadata/properties" ma:root="true" ma:fieldsID="241732fad2db844f4a28b8495f06a0c4" ns2:_="" ns3:_="">
    <xsd:import namespace="a2824c48-80ac-4368-b62d-2297cbced6d2"/>
    <xsd:import namespace="4c0a2341-30f1-4c7a-b720-9c885867b5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n27b5f0f980b4fd58898cd625918b481" minOccurs="0"/>
                <xsd:element ref="ns3:TaxCatchAll" minOccurs="0"/>
                <xsd:element ref="ns3:TaxKeywordTaxHTFiel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24c48-80ac-4368-b62d-2297cbced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f1f209c-4085-4296-9d53-8a2a91d03a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a2341-30f1-4c7a-b720-9c885867b596" elementFormDefault="qualified">
    <xsd:import namespace="http://schemas.microsoft.com/office/2006/documentManagement/types"/>
    <xsd:import namespace="http://schemas.microsoft.com/office/infopath/2007/PartnerControls"/>
    <xsd:element name="n27b5f0f980b4fd58898cd625918b481" ma:index="13" nillable="true" ma:taxonomy="true" ma:internalName="n27b5f0f980b4fd58898cd625918b481" ma:taxonomyFieldName="Chelonia" ma:displayName="Chelonia" ma:default="" ma:fieldId="{727b5f0f-980b-4fd5-8898-cd625918b481}" ma:taxonomyMulti="true" ma:sspId="df1f209c-4085-4296-9d53-8a2a91d03a14" ma:termSetId="f73cc960-b880-4d1a-866a-440a81fe7a09"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9913b0d5-946b-4a62-811b-facc017762f5}" ma:internalName="TaxCatchAll" ma:showField="CatchAllData" ma:web="4c0a2341-30f1-4c7a-b720-9c885867b596">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df1f209c-4085-4296-9d53-8a2a91d03a1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24EFA2-3029-465E-B63F-567B693E1CE0}">
  <ds:schemaRefs>
    <ds:schemaRef ds:uri="http://schemas.microsoft.com/sharepoint/v3/contenttype/forms"/>
  </ds:schemaRefs>
</ds:datastoreItem>
</file>

<file path=customXml/itemProps2.xml><?xml version="1.0" encoding="utf-8"?>
<ds:datastoreItem xmlns:ds="http://schemas.openxmlformats.org/officeDocument/2006/customXml" ds:itemID="{74025D73-D0BB-4A65-875E-1EFA60E341C4}">
  <ds:schemaRefs>
    <ds:schemaRef ds:uri="http://schemas.microsoft.com/office/2006/metadata/properties"/>
    <ds:schemaRef ds:uri="http://schemas.microsoft.com/office/infopath/2007/PartnerControls"/>
    <ds:schemaRef ds:uri="4c0a2341-30f1-4c7a-b720-9c885867b596"/>
    <ds:schemaRef ds:uri="a2824c48-80ac-4368-b62d-2297cbced6d2"/>
  </ds:schemaRefs>
</ds:datastoreItem>
</file>

<file path=customXml/itemProps3.xml><?xml version="1.0" encoding="utf-8"?>
<ds:datastoreItem xmlns:ds="http://schemas.openxmlformats.org/officeDocument/2006/customXml" ds:itemID="{E22DCDFC-9575-4907-A5A8-CF3D1DF79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24c48-80ac-4368-b62d-2297cbced6d2"/>
    <ds:schemaRef ds:uri="4c0a2341-30f1-4c7a-b720-9c885867b5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1331</TotalTime>
  <Words>2510</Words>
  <Application>Microsoft Office PowerPoint</Application>
  <PresentationFormat>On-screen Show (4:3)</PresentationFormat>
  <Paragraphs>249</Paragraphs>
  <Slides>25</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25</vt:i4>
      </vt:variant>
    </vt:vector>
  </HeadingPairs>
  <TitlesOfParts>
    <vt:vector size="39" baseType="lpstr">
      <vt:lpstr>Arial</vt:lpstr>
      <vt:lpstr>Calibri</vt:lpstr>
      <vt:lpstr>inherit</vt:lpstr>
      <vt:lpstr>Symbol</vt:lpstr>
      <vt:lpstr>Times New Roman</vt:lpstr>
      <vt:lpstr>Wingdings</vt:lpstr>
      <vt:lpstr>Office Theme</vt:lpstr>
      <vt:lpstr>Office Theme</vt:lpstr>
      <vt:lpstr>Office Theme</vt:lpstr>
      <vt:lpstr>Office Theme</vt:lpstr>
      <vt:lpstr>Default Design</vt:lpstr>
      <vt:lpstr>1_Office Theme</vt:lpstr>
      <vt:lpstr>1_Office Theme</vt:lpstr>
      <vt:lpstr>2_Office Theme</vt:lpstr>
      <vt:lpstr>Comparing  echo-location monitoring instruments</vt:lpstr>
      <vt:lpstr>PowerPoint Presentation</vt:lpstr>
      <vt:lpstr>PowerPoint Presentation</vt:lpstr>
      <vt:lpstr>PowerPoint Presentation</vt:lpstr>
      <vt:lpstr>Narrow Band High Frequency clicks from a C-POD-F.  All these are well inside the PAMGuard basic criteria:</vt:lpstr>
      <vt:lpstr>Sea tests:                                                  Vaquita Monitoring Trials,   2008.   Towed hydrophone, PAMGuard basic NBHF detector: </vt:lpstr>
      <vt:lpstr>PowerPoint Presentation</vt:lpstr>
      <vt:lpstr>PowerPoint Presentation</vt:lpstr>
      <vt:lpstr>PowerPoint Presentation</vt:lpstr>
      <vt:lpstr>Over-counting:</vt:lpstr>
      <vt:lpstr>Algorithm or brain?</vt:lpstr>
      <vt:lpstr>Comparing instruments: a test case:</vt:lpstr>
      <vt:lpstr>PowerPoint Presentation</vt:lpstr>
      <vt:lpstr>PowerPoint Presentation</vt:lpstr>
      <vt:lpstr>PowerPoint Presentation</vt:lpstr>
      <vt:lpstr>PowerPoint Presentation</vt:lpstr>
      <vt:lpstr>PowerPoint Presentation</vt:lpstr>
      <vt:lpstr>Data validation</vt:lpstr>
      <vt:lpstr>Abstract</vt:lpstr>
      <vt:lpstr>Background … noise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dc:creator>
  <dc:description/>
  <cp:lastModifiedBy>Nick Tregenza</cp:lastModifiedBy>
  <cp:revision>102</cp:revision>
  <dcterms:created xsi:type="dcterms:W3CDTF">2017-03-14T12:14:33Z</dcterms:created>
  <dcterms:modified xsi:type="dcterms:W3CDTF">2024-12-04T22:00:23Z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0x0101002E6968E2A0B6A74BAC5B41CF8BA910AA</vt:lpwstr>
  </property>
  <property fmtid="{D5CDD505-2E9C-101B-9397-08002B2CF9AE}" pid="3" name="PresentationFormat">
    <vt:lpwstr>On-screen Show (4:3)</vt:lpwstr>
  </property>
  <property fmtid="{D5CDD505-2E9C-101B-9397-08002B2CF9AE}" pid="4" name="Slides">
    <vt:i4>23</vt:i4>
  </property>
  <property fmtid="{D5CDD505-2E9C-101B-9397-08002B2CF9AE}" pid="5" name="TaxKeyword">
    <vt:lpwstr/>
  </property>
  <property fmtid="{D5CDD505-2E9C-101B-9397-08002B2CF9AE}" pid="6" name="MediaServiceImageTags">
    <vt:lpwstr/>
  </property>
  <property fmtid="{D5CDD505-2E9C-101B-9397-08002B2CF9AE}" pid="7" name="Chelonia">
    <vt:lpwstr/>
  </property>
</Properties>
</file>