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3.xml" ContentType="application/vnd.openxmlformats-officedocument.presentationml.slideMaster+xml"/>
  <Override PartName="/ppt/slideMasters/slideMaster21.xml" ContentType="application/vnd.openxmlformats-officedocument.presentationml.slideMaster+xml"/>
  <Override PartName="/ppt/slideMasters/slideMaster4.xml" ContentType="application/vnd.openxmlformats-officedocument.presentationml.slideMaster+xml"/>
  <Override PartName="/ppt/slideMasters/slideMaster2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23.xml" ContentType="application/vnd.openxmlformats-officedocument.presentationml.slideMaster+xml"/>
  <Override PartName="/ppt/slideMasters/slideMaster7.xml" ContentType="application/vnd.openxmlformats-officedocument.presentationml.slideMaster+xml"/>
  <Override PartName="/ppt/slideMasters/slideMaster24.xml" ContentType="application/vnd.openxmlformats-officedocument.presentationml.slideMaster+xml"/>
  <Override PartName="/ppt/slideMasters/slideMaster8.xml" ContentType="application/vnd.openxmlformats-officedocument.presentationml.slideMaster+xml"/>
  <Override PartName="/ppt/slideMasters/slideMaster25.xml" ContentType="application/vnd.openxmlformats-officedocument.presentationml.slideMaster+xml"/>
  <Override PartName="/ppt/slideMasters/slideMaster9.xml" ContentType="application/vnd.openxmlformats-officedocument.presentationml.slideMaster+xml"/>
  <Override PartName="/ppt/slideMasters/slideMaster26.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_rels/slideMaster40.xml.rels" ContentType="application/vnd.openxmlformats-package.relationships+xml"/>
  <Override PartName="/ppt/slideMasters/_rels/slideMaster1.xml.rels" ContentType="application/vnd.openxmlformats-package.relationships+xml"/>
  <Override PartName="/ppt/slideMasters/_rels/slideMaster22.xml.rels" ContentType="application/vnd.openxmlformats-package.relationships+xml"/>
  <Override PartName="/ppt/slideMasters/_rels/slideMaster41.xml.rels" ContentType="application/vnd.openxmlformats-package.relationships+xml"/>
  <Override PartName="/ppt/slideMasters/_rels/slideMaster2.xml.rels" ContentType="application/vnd.openxmlformats-package.relationships+xml"/>
  <Override PartName="/ppt/slideMasters/_rels/slideMaster20.xml.rels" ContentType="application/vnd.openxmlformats-package.relationships+xml"/>
  <Override PartName="/ppt/slideMasters/_rels/slideMaster42.xml.rels" ContentType="application/vnd.openxmlformats-package.relationships+xml"/>
  <Override PartName="/ppt/slideMasters/_rels/slideMaster3.xml.rels" ContentType="application/vnd.openxmlformats-package.relationships+xml"/>
  <Override PartName="/ppt/slideMasters/_rels/slideMaster21.xml.rels" ContentType="application/vnd.openxmlformats-package.relationships+xml"/>
  <Override PartName="/ppt/slideMasters/_rels/slideMaster4.xml.rels" ContentType="application/vnd.openxmlformats-package.relationships+xml"/>
  <Override PartName="/ppt/slideMasters/_rels/slideMaster43.xml.rels" ContentType="application/vnd.openxmlformats-package.relationships+xml"/>
  <Override PartName="/ppt/slideMasters/_rels/slideMaster5.xml.rels" ContentType="application/vnd.openxmlformats-package.relationships+xml"/>
  <Override PartName="/ppt/slideMasters/_rels/slideMaster44.xml.rels" ContentType="application/vnd.openxmlformats-package.relationships+xml"/>
  <Override PartName="/ppt/slideMasters/_rels/slideMaster23.xml.rels" ContentType="application/vnd.openxmlformats-package.relationships+xml"/>
  <Override PartName="/ppt/slideMasters/_rels/slideMaster6.xml.rels" ContentType="application/vnd.openxmlformats-package.relationships+xml"/>
  <Override PartName="/ppt/slideMasters/_rels/slideMaster24.xml.rels" ContentType="application/vnd.openxmlformats-package.relationships+xml"/>
  <Override PartName="/ppt/slideMasters/_rels/slideMaster7.xml.rels" ContentType="application/vnd.openxmlformats-package.relationships+xml"/>
  <Override PartName="/ppt/slideMasters/_rels/slideMaster25.xml.rels" ContentType="application/vnd.openxmlformats-package.relationships+xml"/>
  <Override PartName="/ppt/slideMasters/_rels/slideMaster8.xml.rels" ContentType="application/vnd.openxmlformats-package.relationships+xml"/>
  <Override PartName="/ppt/slideMasters/_rels/slideMaster26.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19.xml.rels" ContentType="application/vnd.openxmlformats-package.relationships+xml"/>
  <Override PartName="/ppt/slideMasters/_rels/slideMaster27.xml.rels" ContentType="application/vnd.openxmlformats-package.relationships+xml"/>
  <Override PartName="/ppt/slideMasters/_rels/slideMaster28.xml.rels" ContentType="application/vnd.openxmlformats-package.relationships+xml"/>
  <Override PartName="/ppt/slideMasters/_rels/slideMaster29.xml.rels" ContentType="application/vnd.openxmlformats-package.relationships+xml"/>
  <Override PartName="/ppt/slideMasters/_rels/slideMaster30.xml.rels" ContentType="application/vnd.openxmlformats-package.relationships+xml"/>
  <Override PartName="/ppt/slideMasters/_rels/slideMaster31.xml.rels" ContentType="application/vnd.openxmlformats-package.relationships+xml"/>
  <Override PartName="/ppt/slideMasters/_rels/slideMaster32.xml.rels" ContentType="application/vnd.openxmlformats-package.relationships+xml"/>
  <Override PartName="/ppt/slideMasters/_rels/slideMaster33.xml.rels" ContentType="application/vnd.openxmlformats-package.relationships+xml"/>
  <Override PartName="/ppt/slideMasters/_rels/slideMaster34.xml.rels" ContentType="application/vnd.openxmlformats-package.relationships+xml"/>
  <Override PartName="/ppt/slideMasters/_rels/slideMaster35.xml.rels" ContentType="application/vnd.openxmlformats-package.relationships+xml"/>
  <Override PartName="/ppt/slideMasters/_rels/slideMaster36.xml.rels" ContentType="application/vnd.openxmlformats-package.relationships+xml"/>
  <Override PartName="/ppt/slideMasters/_rels/slideMaster37.xml.rels" ContentType="application/vnd.openxmlformats-package.relationships+xml"/>
  <Override PartName="/ppt/slideMasters/_rels/slideMaster38.xml.rels" ContentType="application/vnd.openxmlformats-package.relationships+xml"/>
  <Override PartName="/ppt/slideMasters/_rels/slideMaster39.xml.rels" ContentType="application/vnd.openxmlformats-package.relationships+xml"/>
  <Override PartName="/ppt/theme/theme26.xml" ContentType="application/vnd.openxmlformats-officedocument.theme+xml"/>
  <Override PartName="/ppt/theme/theme1.xml" ContentType="application/vnd.openxmlformats-officedocument.theme+xml"/>
  <Override PartName="/ppt/theme/theme27.xml" ContentType="application/vnd.openxmlformats-officedocument.theme+xml"/>
  <Override PartName="/ppt/theme/theme2.xml" ContentType="application/vnd.openxmlformats-officedocument.theme+xml"/>
  <Override PartName="/ppt/theme/theme28.xml" ContentType="application/vnd.openxmlformats-officedocument.theme+xml"/>
  <Override PartName="/ppt/theme/theme3.xml" ContentType="application/vnd.openxmlformats-officedocument.theme+xml"/>
  <Override PartName="/ppt/theme/theme29.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40.xml" ContentType="application/vnd.openxmlformats-officedocument.theme+xml"/>
  <Override PartName="/ppt/theme/theme6.xml" ContentType="application/vnd.openxmlformats-officedocument.theme+xml"/>
  <Override PartName="/ppt/theme/theme41.xml" ContentType="application/vnd.openxmlformats-officedocument.theme+xml"/>
  <Override PartName="/ppt/theme/theme7.xml" ContentType="application/vnd.openxmlformats-officedocument.theme+xml"/>
  <Override PartName="/ppt/theme/theme42.xml" ContentType="application/vnd.openxmlformats-officedocument.theme+xml"/>
  <Override PartName="/ppt/theme/theme8.xml" ContentType="application/vnd.openxmlformats-officedocument.theme+xml"/>
  <Override PartName="/ppt/theme/theme43.xml" ContentType="application/vnd.openxmlformats-officedocument.theme+xml"/>
  <Override PartName="/ppt/theme/theme9.xml" ContentType="application/vnd.openxmlformats-officedocument.theme+xml"/>
  <Override PartName="/ppt/theme/theme44.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media/image1.jpeg" ContentType="image/jpeg"/>
  <Override PartName="/ppt/media/image3.png" ContentType="image/png"/>
  <Override PartName="/ppt/media/image2.png" ContentType="image/png"/>
  <Override PartName="/ppt/media/image4.png" ContentType="image/png"/>
  <Override PartName="/ppt/media/image5.png" ContentType="image/png"/>
  <Override PartName="/ppt/media/image6.png" ContentType="image/png"/>
  <Override PartName="/ppt/media/image7.png" ContentType="image/png"/>
  <Override PartName="/ppt/media/image11.png" ContentType="image/png"/>
  <Override PartName="/ppt/media/image14.png" ContentType="image/png"/>
  <Override PartName="/ppt/media/image15.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presProps.xml" ContentType="application/vnd.openxmlformats-officedocument.presentationml.presProps+xml"/>
  <Override PartName="/ppt/media/image22.png" ContentType="image/png"/>
  <Override PartName="/ppt/media/image16.png" ContentType="image/png"/>
  <Override PartName="/ppt/media/image13.png" ContentType="image/png"/>
  <Override PartName="/ppt/media/image12.png" ContentType="image/png"/>
  <Override PartName="/ppt/media/image10.png" ContentType="image/png"/>
  <Override PartName="/ppt/media/image9.png" ContentType="image/png"/>
  <Override PartName="/ppt/media/image8.png" ContentType="image/png"/>
  <Override PartName="/customXml/itemProps4.xml" ContentType="application/vnd.openxmlformats-officedocument.customXmlProperties+xml"/>
  <Override PartName="/customXml/itemProps5.xml" ContentType="application/vnd.openxmlformats-officedocument.customXmlProperties+xml"/>
  <Override PartName="/ppt/_rels/presentation.xml.rels" ContentType="application/vnd.openxmlformats-package.relationships+xml"/>
  <Override PartName="/customXml/itemProps6.xml" ContentType="application/vnd.openxmlformats-officedocument.customXml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72" r:id="rId11"/>
    <p:sldMasterId id="2147483674" r:id="rId12"/>
    <p:sldMasterId id="2147483676" r:id="rId13"/>
    <p:sldMasterId id="2147483678" r:id="rId14"/>
    <p:sldMasterId id="2147483680" r:id="rId15"/>
    <p:sldMasterId id="2147483682" r:id="rId16"/>
    <p:sldMasterId id="2147483684" r:id="rId17"/>
    <p:sldMasterId id="2147483686" r:id="rId18"/>
    <p:sldMasterId id="2147483688" r:id="rId19"/>
    <p:sldMasterId id="2147483690" r:id="rId20"/>
    <p:sldMasterId id="2147483692" r:id="rId21"/>
    <p:sldMasterId id="2147483694" r:id="rId22"/>
    <p:sldMasterId id="2147483696" r:id="rId23"/>
    <p:sldMasterId id="2147483698" r:id="rId24"/>
    <p:sldMasterId id="2147483700" r:id="rId25"/>
    <p:sldMasterId id="2147483702" r:id="rId26"/>
    <p:sldMasterId id="2147483704" r:id="rId27"/>
    <p:sldMasterId id="2147483706" r:id="rId28"/>
    <p:sldMasterId id="2147483708" r:id="rId29"/>
    <p:sldMasterId id="2147483710" r:id="rId30"/>
    <p:sldMasterId id="2147483712" r:id="rId31"/>
    <p:sldMasterId id="2147483714" r:id="rId32"/>
    <p:sldMasterId id="2147483716" r:id="rId33"/>
    <p:sldMasterId id="2147483718" r:id="rId34"/>
    <p:sldMasterId id="2147483720" r:id="rId35"/>
    <p:sldMasterId id="2147483722" r:id="rId36"/>
    <p:sldMasterId id="2147483724" r:id="rId37"/>
    <p:sldMasterId id="2147483726" r:id="rId38"/>
    <p:sldMasterId id="2147483728" r:id="rId39"/>
    <p:sldMasterId id="2147483730" r:id="rId40"/>
    <p:sldMasterId id="2147483732" r:id="rId41"/>
    <p:sldMasterId id="2147483734" r:id="rId42"/>
    <p:sldMasterId id="2147483736" r:id="rId43"/>
    <p:sldMasterId id="2147483738" r:id="rId44"/>
    <p:sldMasterId id="2147483740" r:id="rId45"/>
  </p:sldMasterIdLst>
  <p:sldIdLst>
    <p:sldId id="256" r:id="rId46"/>
    <p:sldId id="257" r:id="rId47"/>
    <p:sldId id="258" r:id="rId48"/>
    <p:sldId id="259" r:id="rId49"/>
    <p:sldId id="260" r:id="rId50"/>
    <p:sldId id="261" r:id="rId51"/>
    <p:sldId id="262" r:id="rId52"/>
    <p:sldId id="263" r:id="rId53"/>
    <p:sldId id="264" r:id="rId54"/>
    <p:sldId id="265" r:id="rId55"/>
    <p:sldId id="266" r:id="rId56"/>
    <p:sldId id="267" r:id="rId57"/>
    <p:sldId id="268" r:id="rId58"/>
    <p:sldId id="269" r:id="rId59"/>
    <p:sldId id="270" r:id="rId60"/>
    <p:sldId id="271" r:id="rId61"/>
    <p:sldId id="272" r:id="rId62"/>
    <p:sldId id="273" r:id="rId63"/>
    <p:sldId id="274" r:id="rId64"/>
    <p:sldId id="275" r:id="rId65"/>
    <p:sldId id="276" r:id="rId66"/>
    <p:sldId id="277" r:id="rId67"/>
    <p:sldId id="278" r:id="rId68"/>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5.xml"/><Relationship Id="rId21" Type="http://schemas.openxmlformats.org/officeDocument/2006/relationships/slideMaster" Target="slideMasters/slideMaster20.xml"/><Relationship Id="rId42" Type="http://schemas.openxmlformats.org/officeDocument/2006/relationships/slideMaster" Target="slideMasters/slideMaster41.xml"/><Relationship Id="rId47" Type="http://schemas.openxmlformats.org/officeDocument/2006/relationships/slide" Target="slides/slide2.xml"/><Relationship Id="rId63" Type="http://schemas.openxmlformats.org/officeDocument/2006/relationships/slide" Target="slides/slide18.xml"/><Relationship Id="rId68" Type="http://schemas.openxmlformats.org/officeDocument/2006/relationships/slide" Target="slides/slide23.xml"/><Relationship Id="rId7" Type="http://schemas.openxmlformats.org/officeDocument/2006/relationships/slideMaster" Target="slideMasters/slideMaster6.xml"/><Relationship Id="rId71" Type="http://schemas.openxmlformats.org/officeDocument/2006/relationships/customXml" Target="../customXml/item5.xml"/><Relationship Id="rId2" Type="http://schemas.openxmlformats.org/officeDocument/2006/relationships/slideMaster" Target="slideMasters/slideMaster1.xml"/><Relationship Id="rId16" Type="http://schemas.openxmlformats.org/officeDocument/2006/relationships/slideMaster" Target="slideMasters/slideMaster15.xml"/><Relationship Id="rId29" Type="http://schemas.openxmlformats.org/officeDocument/2006/relationships/slideMaster" Target="slideMasters/slideMaster28.xml"/><Relationship Id="rId11" Type="http://schemas.openxmlformats.org/officeDocument/2006/relationships/slideMaster" Target="slideMasters/slideMaster10.xml"/><Relationship Id="rId24" Type="http://schemas.openxmlformats.org/officeDocument/2006/relationships/slideMaster" Target="slideMasters/slideMaster23.xml"/><Relationship Id="rId32" Type="http://schemas.openxmlformats.org/officeDocument/2006/relationships/slideMaster" Target="slideMasters/slideMaster31.xml"/><Relationship Id="rId37" Type="http://schemas.openxmlformats.org/officeDocument/2006/relationships/slideMaster" Target="slideMasters/slideMaster36.xml"/><Relationship Id="rId40" Type="http://schemas.openxmlformats.org/officeDocument/2006/relationships/slideMaster" Target="slideMasters/slideMaster39.xml"/><Relationship Id="rId45" Type="http://schemas.openxmlformats.org/officeDocument/2006/relationships/slideMaster" Target="slideMasters/slideMaster44.xml"/><Relationship Id="rId53" Type="http://schemas.openxmlformats.org/officeDocument/2006/relationships/slide" Target="slides/slide8.xml"/><Relationship Id="rId58" Type="http://schemas.openxmlformats.org/officeDocument/2006/relationships/slide" Target="slides/slide13.xml"/><Relationship Id="rId66" Type="http://schemas.openxmlformats.org/officeDocument/2006/relationships/slide" Target="slides/slide21.xml"/><Relationship Id="rId5" Type="http://schemas.openxmlformats.org/officeDocument/2006/relationships/slideMaster" Target="slideMasters/slideMaster4.xml"/><Relationship Id="rId61" Type="http://schemas.openxmlformats.org/officeDocument/2006/relationships/slide" Target="slides/slide16.xml"/><Relationship Id="rId19" Type="http://schemas.openxmlformats.org/officeDocument/2006/relationships/slideMaster" Target="slideMasters/slideMaster18.xml"/><Relationship Id="rId14" Type="http://schemas.openxmlformats.org/officeDocument/2006/relationships/slideMaster" Target="slideMasters/slideMaster13.xml"/><Relationship Id="rId22" Type="http://schemas.openxmlformats.org/officeDocument/2006/relationships/slideMaster" Target="slideMasters/slideMaster21.xml"/><Relationship Id="rId27" Type="http://schemas.openxmlformats.org/officeDocument/2006/relationships/slideMaster" Target="slideMasters/slideMaster26.xml"/><Relationship Id="rId30" Type="http://schemas.openxmlformats.org/officeDocument/2006/relationships/slideMaster" Target="slideMasters/slideMaster29.xml"/><Relationship Id="rId35" Type="http://schemas.openxmlformats.org/officeDocument/2006/relationships/slideMaster" Target="slideMasters/slideMaster34.xml"/><Relationship Id="rId43" Type="http://schemas.openxmlformats.org/officeDocument/2006/relationships/slideMaster" Target="slideMasters/slideMaster42.xml"/><Relationship Id="rId48" Type="http://schemas.openxmlformats.org/officeDocument/2006/relationships/slide" Target="slides/slide3.xml"/><Relationship Id="rId56" Type="http://schemas.openxmlformats.org/officeDocument/2006/relationships/slide" Target="slides/slide11.xml"/><Relationship Id="rId64" Type="http://schemas.openxmlformats.org/officeDocument/2006/relationships/slide" Target="slides/slide19.xml"/><Relationship Id="rId69" Type="http://schemas.openxmlformats.org/officeDocument/2006/relationships/presProps" Target="presProps.xml"/><Relationship Id="rId8" Type="http://schemas.openxmlformats.org/officeDocument/2006/relationships/slideMaster" Target="slideMasters/slideMaster7.xml"/><Relationship Id="rId51" Type="http://schemas.openxmlformats.org/officeDocument/2006/relationships/slide" Target="slides/slide6.xml"/><Relationship Id="rId72" Type="http://schemas.openxmlformats.org/officeDocument/2006/relationships/customXml" Target="../customXml/item6.xml"/><Relationship Id="rId3" Type="http://schemas.openxmlformats.org/officeDocument/2006/relationships/slideMaster" Target="slideMasters/slideMaster2.xml"/><Relationship Id="rId12" Type="http://schemas.openxmlformats.org/officeDocument/2006/relationships/slideMaster" Target="slideMasters/slideMaster11.xml"/><Relationship Id="rId17" Type="http://schemas.openxmlformats.org/officeDocument/2006/relationships/slideMaster" Target="slideMasters/slideMaster16.xml"/><Relationship Id="rId25" Type="http://schemas.openxmlformats.org/officeDocument/2006/relationships/slideMaster" Target="slideMasters/slideMaster24.xml"/><Relationship Id="rId33" Type="http://schemas.openxmlformats.org/officeDocument/2006/relationships/slideMaster" Target="slideMasters/slideMaster32.xml"/><Relationship Id="rId38" Type="http://schemas.openxmlformats.org/officeDocument/2006/relationships/slideMaster" Target="slideMasters/slideMaster37.xml"/><Relationship Id="rId46" Type="http://schemas.openxmlformats.org/officeDocument/2006/relationships/slide" Target="slides/slide1.xml"/><Relationship Id="rId59" Type="http://schemas.openxmlformats.org/officeDocument/2006/relationships/slide" Target="slides/slide14.xml"/><Relationship Id="rId67" Type="http://schemas.openxmlformats.org/officeDocument/2006/relationships/slide" Target="slides/slide22.xml"/><Relationship Id="rId20" Type="http://schemas.openxmlformats.org/officeDocument/2006/relationships/slideMaster" Target="slideMasters/slideMaster19.xml"/><Relationship Id="rId41" Type="http://schemas.openxmlformats.org/officeDocument/2006/relationships/slideMaster" Target="slideMasters/slideMaster40.xml"/><Relationship Id="rId54" Type="http://schemas.openxmlformats.org/officeDocument/2006/relationships/slide" Target="slides/slide9.xml"/><Relationship Id="rId62" Type="http://schemas.openxmlformats.org/officeDocument/2006/relationships/slide" Target="slides/slide17.xml"/><Relationship Id="rId70" Type="http://schemas.openxmlformats.org/officeDocument/2006/relationships/customXml" Target="../customXml/item4.xml"/><Relationship Id="rId1" Type="http://schemas.openxmlformats.org/officeDocument/2006/relationships/theme" Target="theme/theme1.xml"/><Relationship Id="rId6" Type="http://schemas.openxmlformats.org/officeDocument/2006/relationships/slideMaster" Target="slideMasters/slideMaster5.xml"/><Relationship Id="rId15" Type="http://schemas.openxmlformats.org/officeDocument/2006/relationships/slideMaster" Target="slideMasters/slideMaster14.xml"/><Relationship Id="rId23" Type="http://schemas.openxmlformats.org/officeDocument/2006/relationships/slideMaster" Target="slideMasters/slideMaster22.xml"/><Relationship Id="rId28" Type="http://schemas.openxmlformats.org/officeDocument/2006/relationships/slideMaster" Target="slideMasters/slideMaster27.xml"/><Relationship Id="rId36" Type="http://schemas.openxmlformats.org/officeDocument/2006/relationships/slideMaster" Target="slideMasters/slideMaster35.xml"/><Relationship Id="rId49" Type="http://schemas.openxmlformats.org/officeDocument/2006/relationships/slide" Target="slides/slide4.xml"/><Relationship Id="rId57" Type="http://schemas.openxmlformats.org/officeDocument/2006/relationships/slide" Target="slides/slide12.xml"/><Relationship Id="rId10" Type="http://schemas.openxmlformats.org/officeDocument/2006/relationships/slideMaster" Target="slideMasters/slideMaster9.xml"/><Relationship Id="rId31" Type="http://schemas.openxmlformats.org/officeDocument/2006/relationships/slideMaster" Target="slideMasters/slideMaster30.xml"/><Relationship Id="rId44" Type="http://schemas.openxmlformats.org/officeDocument/2006/relationships/slideMaster" Target="slideMasters/slideMaster43.xml"/><Relationship Id="rId52" Type="http://schemas.openxmlformats.org/officeDocument/2006/relationships/slide" Target="slides/slide7.xml"/><Relationship Id="rId60" Type="http://schemas.openxmlformats.org/officeDocument/2006/relationships/slide" Target="slides/slide15.xml"/><Relationship Id="rId65" Type="http://schemas.openxmlformats.org/officeDocument/2006/relationships/slide" Target="slides/slide20.xml"/><Relationship Id="rId4" Type="http://schemas.openxmlformats.org/officeDocument/2006/relationships/slideMaster" Target="slideMasters/slideMaster3.xml"/><Relationship Id="rId9" Type="http://schemas.openxmlformats.org/officeDocument/2006/relationships/slideMaster" Target="slideMasters/slideMaster8.xml"/><Relationship Id="rId13" Type="http://schemas.openxmlformats.org/officeDocument/2006/relationships/slideMaster" Target="slideMasters/slideMaster12.xml"/><Relationship Id="rId18" Type="http://schemas.openxmlformats.org/officeDocument/2006/relationships/slideMaster" Target="slideMasters/slideMaster17.xml"/><Relationship Id="rId39" Type="http://schemas.openxmlformats.org/officeDocument/2006/relationships/slideMaster" Target="slideMasters/slideMaster38.xml"/><Relationship Id="rId34" Type="http://schemas.openxmlformats.org/officeDocument/2006/relationships/slideMaster" Target="slideMasters/slideMaster33.xml"/><Relationship Id="rId50" Type="http://schemas.openxmlformats.org/officeDocument/2006/relationships/slide" Target="slides/slide5.xml"/><Relationship Id="rId55" Type="http://schemas.openxmlformats.org/officeDocument/2006/relationships/slide" Target="slides/slide10.xml"/></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GB" sz="3200" strike="noStrike" u="none">
              <a:solidFill>
                <a:srgbClr val="000000"/>
              </a:solidFill>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7DB7B31A-CA93-4536-A0CC-28709018E229}" type="slidenum">
              <a:t>&lt;#&gt;</a:t>
            </a:fld>
          </a:p>
        </p:txBody>
      </p:sp>
      <p:sp>
        <p:nvSpPr>
          <p:cNvPr id="6" name="PlaceHolder 5"/>
          <p:cNvSpPr>
            <a:spLocks noGrp="1"/>
          </p:cNvSpPr>
          <p:nvPr>
            <p:ph type="dt" idx="1"/>
          </p:nvPr>
        </p:nvSpPr>
        <p:spPr/>
        <p:txBody>
          <a:bodyPr/>
          <a:p>
            <a:r>
              <a:rPr lang="en-GB"/>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Blank">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58"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GB" sz="3200" strike="noStrike" u="none">
              <a:solidFill>
                <a:srgbClr val="000000"/>
              </a:solidFill>
              <a:uFillTx/>
              <a:latin typeface="Arial"/>
            </a:endParaRPr>
          </a:p>
        </p:txBody>
      </p:sp>
      <p:sp>
        <p:nvSpPr>
          <p:cNvPr id="4" name="PlaceHolder 3"/>
          <p:cNvSpPr>
            <a:spLocks noGrp="1"/>
          </p:cNvSpPr>
          <p:nvPr>
            <p:ph type="ftr" idx="26"/>
          </p:nvPr>
        </p:nvSpPr>
        <p:spPr/>
        <p:txBody>
          <a:bodyPr/>
          <a:p>
            <a:r>
              <a:t>Footer</a:t>
            </a:r>
          </a:p>
        </p:txBody>
      </p:sp>
      <p:sp>
        <p:nvSpPr>
          <p:cNvPr id="5" name="PlaceHolder 4"/>
          <p:cNvSpPr>
            <a:spLocks noGrp="1"/>
          </p:cNvSpPr>
          <p:nvPr>
            <p:ph type="sldNum" idx="27"/>
          </p:nvPr>
        </p:nvSpPr>
        <p:spPr/>
        <p:txBody>
          <a:bodyPr/>
          <a:p>
            <a:fld id="{37E408CF-C9CA-4ED3-B40A-6E5CDA1EF939}" type="slidenum">
              <a:t>&lt;#&gt;</a:t>
            </a:fld>
          </a:p>
        </p:txBody>
      </p:sp>
      <p:sp>
        <p:nvSpPr>
          <p:cNvPr id="6" name="PlaceHolder 5"/>
          <p:cNvSpPr>
            <a:spLocks noGrp="1"/>
          </p:cNvSpPr>
          <p:nvPr>
            <p:ph type="dt" idx="25"/>
          </p:nvPr>
        </p:nvSpPr>
        <p:spPr/>
        <p:txBody>
          <a:bodyPr/>
          <a:p>
            <a:r>
              <a:rPr lang="en-GB"/>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Blank">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p>
            <a:r>
              <a:t>Footer</a:t>
            </a:r>
          </a:p>
        </p:txBody>
      </p:sp>
      <p:sp>
        <p:nvSpPr>
          <p:cNvPr id="3" name="PlaceHolder 2"/>
          <p:cNvSpPr>
            <a:spLocks noGrp="1"/>
          </p:cNvSpPr>
          <p:nvPr>
            <p:ph type="sldNum" idx="27"/>
          </p:nvPr>
        </p:nvSpPr>
        <p:spPr/>
        <p:txBody>
          <a:bodyPr/>
          <a:p>
            <a:fld id="{9B86525B-02FC-483F-9665-C9AA19D451C3}" type="slidenum">
              <a:t>&lt;#&gt;</a:t>
            </a:fld>
          </a:p>
        </p:txBody>
      </p:sp>
      <p:sp>
        <p:nvSpPr>
          <p:cNvPr id="4" name="PlaceHolder 3"/>
          <p:cNvSpPr>
            <a:spLocks noGrp="1"/>
          </p:cNvSpPr>
          <p:nvPr>
            <p:ph type="dt" idx="25"/>
          </p:nvPr>
        </p:nvSpPr>
        <p:spPr/>
        <p:txBody>
          <a:bodyPr/>
          <a:p>
            <a:r>
              <a:rPr lang="en-GB"/>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Blank">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p>
            <a:r>
              <a:t>Footer</a:t>
            </a:r>
          </a:p>
        </p:txBody>
      </p:sp>
      <p:sp>
        <p:nvSpPr>
          <p:cNvPr id="3" name="PlaceHolder 2"/>
          <p:cNvSpPr>
            <a:spLocks noGrp="1"/>
          </p:cNvSpPr>
          <p:nvPr>
            <p:ph type="sldNum" idx="27"/>
          </p:nvPr>
        </p:nvSpPr>
        <p:spPr/>
        <p:txBody>
          <a:bodyPr/>
          <a:p>
            <a:fld id="{F8900079-E2A7-429E-91C2-3635D83F3C18}" type="slidenum">
              <a:t>&lt;#&gt;</a:t>
            </a:fld>
          </a:p>
        </p:txBody>
      </p:sp>
      <p:sp>
        <p:nvSpPr>
          <p:cNvPr id="4" name="PlaceHolder 3"/>
          <p:cNvSpPr>
            <a:spLocks noGrp="1"/>
          </p:cNvSpPr>
          <p:nvPr>
            <p:ph type="dt" idx="25"/>
          </p:nvPr>
        </p:nvSpPr>
        <p:spPr/>
        <p:txBody>
          <a:bodyPr/>
          <a:p>
            <a:r>
              <a:rPr lang="en-GB"/>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Blank">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6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4" name="PlaceHolder 3"/>
          <p:cNvSpPr>
            <a:spLocks noGrp="1"/>
          </p:cNvSpPr>
          <p:nvPr>
            <p:ph type="ftr" idx="26"/>
          </p:nvPr>
        </p:nvSpPr>
        <p:spPr/>
        <p:txBody>
          <a:bodyPr/>
          <a:p>
            <a:r>
              <a:t>Footer</a:t>
            </a:r>
          </a:p>
        </p:txBody>
      </p:sp>
      <p:sp>
        <p:nvSpPr>
          <p:cNvPr id="5" name="PlaceHolder 4"/>
          <p:cNvSpPr>
            <a:spLocks noGrp="1"/>
          </p:cNvSpPr>
          <p:nvPr>
            <p:ph type="sldNum" idx="27"/>
          </p:nvPr>
        </p:nvSpPr>
        <p:spPr/>
        <p:txBody>
          <a:bodyPr/>
          <a:p>
            <a:fld id="{FCDEE977-962D-4B99-B70C-B37D966FF6BD}" type="slidenum">
              <a:t>&lt;#&gt;</a:t>
            </a:fld>
          </a:p>
        </p:txBody>
      </p:sp>
      <p:sp>
        <p:nvSpPr>
          <p:cNvPr id="6" name="PlaceHolder 5"/>
          <p:cNvSpPr>
            <a:spLocks noGrp="1"/>
          </p:cNvSpPr>
          <p:nvPr>
            <p:ph type="dt" idx="25"/>
          </p:nvPr>
        </p:nvSpPr>
        <p:spPr/>
        <p:txBody>
          <a:bodyPr/>
          <a:p>
            <a:r>
              <a:rPr lang="en-GB"/>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Blank">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3" name="PlaceHolder 2"/>
          <p:cNvSpPr>
            <a:spLocks noGrp="1"/>
          </p:cNvSpPr>
          <p:nvPr>
            <p:ph type="ftr" idx="26"/>
          </p:nvPr>
        </p:nvSpPr>
        <p:spPr/>
        <p:txBody>
          <a:bodyPr/>
          <a:p>
            <a:r>
              <a:t>Footer</a:t>
            </a:r>
          </a:p>
        </p:txBody>
      </p:sp>
      <p:sp>
        <p:nvSpPr>
          <p:cNvPr id="4" name="PlaceHolder 3"/>
          <p:cNvSpPr>
            <a:spLocks noGrp="1"/>
          </p:cNvSpPr>
          <p:nvPr>
            <p:ph type="sldNum" idx="27"/>
          </p:nvPr>
        </p:nvSpPr>
        <p:spPr/>
        <p:txBody>
          <a:bodyPr/>
          <a:p>
            <a:fld id="{E8B0DD5A-ABCB-41BD-9C31-81526FD9CD93}" type="slidenum">
              <a:t>&lt;#&gt;</a:t>
            </a:fld>
          </a:p>
        </p:txBody>
      </p:sp>
      <p:sp>
        <p:nvSpPr>
          <p:cNvPr id="5" name="PlaceHolder 4"/>
          <p:cNvSpPr>
            <a:spLocks noGrp="1"/>
          </p:cNvSpPr>
          <p:nvPr>
            <p:ph type="dt" idx="25"/>
          </p:nvPr>
        </p:nvSpPr>
        <p:spPr/>
        <p:txBody>
          <a:bodyPr/>
          <a:p>
            <a:r>
              <a:rPr lang="en-GB"/>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Blank">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6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6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5" name="PlaceHolder 4"/>
          <p:cNvSpPr>
            <a:spLocks noGrp="1"/>
          </p:cNvSpPr>
          <p:nvPr>
            <p:ph type="ftr" idx="26"/>
          </p:nvPr>
        </p:nvSpPr>
        <p:spPr/>
        <p:txBody>
          <a:bodyPr/>
          <a:p>
            <a:r>
              <a:t>Footer</a:t>
            </a:r>
          </a:p>
        </p:txBody>
      </p:sp>
      <p:sp>
        <p:nvSpPr>
          <p:cNvPr id="6" name="PlaceHolder 5"/>
          <p:cNvSpPr>
            <a:spLocks noGrp="1"/>
          </p:cNvSpPr>
          <p:nvPr>
            <p:ph type="sldNum" idx="27"/>
          </p:nvPr>
        </p:nvSpPr>
        <p:spPr/>
        <p:txBody>
          <a:bodyPr/>
          <a:p>
            <a:fld id="{51D222CD-4A98-439B-BD0C-143561EE67B8}" type="slidenum">
              <a:t>&lt;#&gt;</a:t>
            </a:fld>
          </a:p>
        </p:txBody>
      </p:sp>
      <p:sp>
        <p:nvSpPr>
          <p:cNvPr id="7" name="PlaceHolder 6"/>
          <p:cNvSpPr>
            <a:spLocks noGrp="1"/>
          </p:cNvSpPr>
          <p:nvPr>
            <p:ph type="dt" idx="25"/>
          </p:nvPr>
        </p:nvSpPr>
        <p:spPr/>
        <p:txBody>
          <a:bodyPr/>
          <a:p>
            <a:r>
              <a:rPr lang="en-GB"/>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t with Caption">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p>
            <a:r>
              <a:t>Footer</a:t>
            </a:r>
          </a:p>
        </p:txBody>
      </p:sp>
      <p:sp>
        <p:nvSpPr>
          <p:cNvPr id="3" name="PlaceHolder 2"/>
          <p:cNvSpPr>
            <a:spLocks noGrp="1"/>
          </p:cNvSpPr>
          <p:nvPr>
            <p:ph type="sldNum" idx="30"/>
          </p:nvPr>
        </p:nvSpPr>
        <p:spPr/>
        <p:txBody>
          <a:bodyPr/>
          <a:p>
            <a:fld id="{44BEE10D-63BD-4998-9B5F-52BCC2DAC65B}" type="slidenum">
              <a:t>&lt;#&gt;</a:t>
            </a:fld>
          </a:p>
        </p:txBody>
      </p:sp>
      <p:sp>
        <p:nvSpPr>
          <p:cNvPr id="4" name="PlaceHolder 3"/>
          <p:cNvSpPr>
            <a:spLocks noGrp="1"/>
          </p:cNvSpPr>
          <p:nvPr>
            <p:ph type="dt" idx="28"/>
          </p:nvPr>
        </p:nvSpPr>
        <p:spPr/>
        <p:txBody>
          <a:bodyPr/>
          <a:p>
            <a:r>
              <a:rPr lang="en-GB"/>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icture with Caption">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p>
            <a:r>
              <a:t>Footer</a:t>
            </a:r>
          </a:p>
        </p:txBody>
      </p:sp>
      <p:sp>
        <p:nvSpPr>
          <p:cNvPr id="3" name="PlaceHolder 2"/>
          <p:cNvSpPr>
            <a:spLocks noGrp="1"/>
          </p:cNvSpPr>
          <p:nvPr>
            <p:ph type="sldNum" idx="33"/>
          </p:nvPr>
        </p:nvSpPr>
        <p:spPr/>
        <p:txBody>
          <a:bodyPr/>
          <a:p>
            <a:fld id="{CAB9397D-7DFF-44F0-BDEB-772ADBC06C8C}" type="slidenum">
              <a:t>&lt;#&gt;</a:t>
            </a:fld>
          </a:p>
        </p:txBody>
      </p:sp>
      <p:sp>
        <p:nvSpPr>
          <p:cNvPr id="4" name="PlaceHolder 3"/>
          <p:cNvSpPr>
            <a:spLocks noGrp="1"/>
          </p:cNvSpPr>
          <p:nvPr>
            <p:ph type="dt" idx="31"/>
          </p:nvPr>
        </p:nvSpPr>
        <p:spPr/>
        <p:txBody>
          <a:bodyPr/>
          <a:p>
            <a:r>
              <a:rPr lang="en-GB"/>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82"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GB" sz="3200" strike="noStrike" u="none">
              <a:solidFill>
                <a:srgbClr val="000000"/>
              </a:solidFill>
              <a:uFillTx/>
              <a:latin typeface="Arial"/>
            </a:endParaRPr>
          </a:p>
        </p:txBody>
      </p:sp>
      <p:sp>
        <p:nvSpPr>
          <p:cNvPr id="4" name="PlaceHolder 3"/>
          <p:cNvSpPr>
            <a:spLocks noGrp="1"/>
          </p:cNvSpPr>
          <p:nvPr>
            <p:ph type="ftr" idx="35"/>
          </p:nvPr>
        </p:nvSpPr>
        <p:spPr/>
        <p:txBody>
          <a:bodyPr/>
          <a:p>
            <a:r>
              <a:t>Footer</a:t>
            </a:r>
          </a:p>
        </p:txBody>
      </p:sp>
      <p:sp>
        <p:nvSpPr>
          <p:cNvPr id="5" name="PlaceHolder 4"/>
          <p:cNvSpPr>
            <a:spLocks noGrp="1"/>
          </p:cNvSpPr>
          <p:nvPr>
            <p:ph type="sldNum" idx="36"/>
          </p:nvPr>
        </p:nvSpPr>
        <p:spPr/>
        <p:txBody>
          <a:bodyPr/>
          <a:p>
            <a:fld id="{89CF2D08-6EB7-4026-8A49-9836386849B1}" type="slidenum">
              <a:t>&lt;#&gt;</a:t>
            </a:fld>
          </a:p>
        </p:txBody>
      </p:sp>
      <p:sp>
        <p:nvSpPr>
          <p:cNvPr id="6" name="PlaceHolder 5"/>
          <p:cNvSpPr>
            <a:spLocks noGrp="1"/>
          </p:cNvSpPr>
          <p:nvPr>
            <p:ph type="dt" idx="34"/>
          </p:nvPr>
        </p:nvSpPr>
        <p:spPr/>
        <p:txBody>
          <a:bodyPr/>
          <a:p>
            <a:r>
              <a:rPr lang="en-GB"/>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Default 1">
    <p:spTree>
      <p:nvGrpSpPr>
        <p:cNvPr id="1" name=""/>
        <p:cNvGrpSpPr/>
        <p:nvPr/>
      </p:nvGrpSpPr>
      <p:grpSpPr>
        <a:xfrm>
          <a:off x="0" y="0"/>
          <a:ext cx="0" cy="0"/>
          <a:chOff x="0" y="0"/>
          <a:chExt cx="0" cy="0"/>
        </a:xfrm>
      </p:grpSpPr>
      <p:sp>
        <p:nvSpPr>
          <p:cNvPr id="2" name="PlaceHolder 1"/>
          <p:cNvSpPr>
            <a:spLocks noGrp="1"/>
          </p:cNvSpPr>
          <p:nvPr>
            <p:ph type="ftr" idx="38"/>
          </p:nvPr>
        </p:nvSpPr>
        <p:spPr/>
        <p:txBody>
          <a:bodyPr/>
          <a:p>
            <a:r>
              <a:t>Footer</a:t>
            </a:r>
          </a:p>
        </p:txBody>
      </p:sp>
      <p:sp>
        <p:nvSpPr>
          <p:cNvPr id="3" name="PlaceHolder 2"/>
          <p:cNvSpPr>
            <a:spLocks noGrp="1"/>
          </p:cNvSpPr>
          <p:nvPr>
            <p:ph type="sldNum" idx="39"/>
          </p:nvPr>
        </p:nvSpPr>
        <p:spPr/>
        <p:txBody>
          <a:bodyPr/>
          <a:p>
            <a:fld id="{5242E8C4-1F08-42AF-B0F6-CD6914F97974}" type="slidenum">
              <a:t>&lt;#&gt;</a:t>
            </a:fld>
          </a:p>
        </p:txBody>
      </p:sp>
      <p:sp>
        <p:nvSpPr>
          <p:cNvPr id="4" name="PlaceHolder 3"/>
          <p:cNvSpPr>
            <a:spLocks noGrp="1"/>
          </p:cNvSpPr>
          <p:nvPr>
            <p:ph type="dt" idx="37"/>
          </p:nvPr>
        </p:nvSpPr>
        <p:spPr/>
        <p:txBody>
          <a:bodyPr/>
          <a:p>
            <a:r>
              <a:rPr lang="en-GB"/>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le and Vertical Text">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6ABEC6B0-A05D-4EBC-8329-45D7BEC71BA7}" type="slidenum">
              <a:t>&lt;#&gt;</a:t>
            </a:fld>
          </a:p>
        </p:txBody>
      </p:sp>
      <p:sp>
        <p:nvSpPr>
          <p:cNvPr id="4" name="PlaceHolder 3"/>
          <p:cNvSpPr>
            <a:spLocks noGrp="1"/>
          </p:cNvSpPr>
          <p:nvPr>
            <p:ph type="dt" idx="4"/>
          </p:nvPr>
        </p:nvSpPr>
        <p:spPr/>
        <p:txBody>
          <a:bodyPr/>
          <a:p>
            <a:r>
              <a:rPr lang="en-GB"/>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Default 2">
    <p:spTree>
      <p:nvGrpSpPr>
        <p:cNvPr id="1" name=""/>
        <p:cNvGrpSpPr/>
        <p:nvPr/>
      </p:nvGrpSpPr>
      <p:grpSpPr>
        <a:xfrm>
          <a:off x="0" y="0"/>
          <a:ext cx="0" cy="0"/>
          <a:chOff x="0" y="0"/>
          <a:chExt cx="0" cy="0"/>
        </a:xfrm>
      </p:grpSpPr>
      <p:sp>
        <p:nvSpPr>
          <p:cNvPr id="2" name="PlaceHolder 1"/>
          <p:cNvSpPr>
            <a:spLocks noGrp="1"/>
          </p:cNvSpPr>
          <p:nvPr>
            <p:ph type="ftr" idx="41"/>
          </p:nvPr>
        </p:nvSpPr>
        <p:spPr/>
        <p:txBody>
          <a:bodyPr/>
          <a:p>
            <a:r>
              <a:t>Footer</a:t>
            </a:r>
          </a:p>
        </p:txBody>
      </p:sp>
      <p:sp>
        <p:nvSpPr>
          <p:cNvPr id="3" name="PlaceHolder 2"/>
          <p:cNvSpPr>
            <a:spLocks noGrp="1"/>
          </p:cNvSpPr>
          <p:nvPr>
            <p:ph type="sldNum" idx="42"/>
          </p:nvPr>
        </p:nvSpPr>
        <p:spPr/>
        <p:txBody>
          <a:bodyPr/>
          <a:p>
            <a:fld id="{4A03DA9D-9324-4D4F-9FF6-90E1C019CE20}" type="slidenum">
              <a:t>&lt;#&gt;</a:t>
            </a:fld>
          </a:p>
        </p:txBody>
      </p:sp>
      <p:sp>
        <p:nvSpPr>
          <p:cNvPr id="4" name="PlaceHolder 3"/>
          <p:cNvSpPr>
            <a:spLocks noGrp="1"/>
          </p:cNvSpPr>
          <p:nvPr>
            <p:ph type="dt" idx="40"/>
          </p:nvPr>
        </p:nvSpPr>
        <p:spPr/>
        <p:txBody>
          <a:bodyPr/>
          <a:p>
            <a:r>
              <a:rPr lang="en-GB"/>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3">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9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4" name="PlaceHolder 3"/>
          <p:cNvSpPr>
            <a:spLocks noGrp="1"/>
          </p:cNvSpPr>
          <p:nvPr>
            <p:ph type="ftr" idx="44"/>
          </p:nvPr>
        </p:nvSpPr>
        <p:spPr/>
        <p:txBody>
          <a:bodyPr/>
          <a:p>
            <a:r>
              <a:t>Footer</a:t>
            </a:r>
          </a:p>
        </p:txBody>
      </p:sp>
      <p:sp>
        <p:nvSpPr>
          <p:cNvPr id="5" name="PlaceHolder 4"/>
          <p:cNvSpPr>
            <a:spLocks noGrp="1"/>
          </p:cNvSpPr>
          <p:nvPr>
            <p:ph type="sldNum" idx="45"/>
          </p:nvPr>
        </p:nvSpPr>
        <p:spPr/>
        <p:txBody>
          <a:bodyPr/>
          <a:p>
            <a:fld id="{011A54E0-5432-4300-8EB9-E66EA86EE470}" type="slidenum">
              <a:t>&lt;#&gt;</a:t>
            </a:fld>
          </a:p>
        </p:txBody>
      </p:sp>
      <p:sp>
        <p:nvSpPr>
          <p:cNvPr id="6" name="PlaceHolder 5"/>
          <p:cNvSpPr>
            <a:spLocks noGrp="1"/>
          </p:cNvSpPr>
          <p:nvPr>
            <p:ph type="dt" idx="43"/>
          </p:nvPr>
        </p:nvSpPr>
        <p:spPr/>
        <p:txBody>
          <a:bodyPr/>
          <a:p>
            <a:r>
              <a:rPr lang="en-GB"/>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
    <p:spTree>
      <p:nvGrpSpPr>
        <p:cNvPr id="1" name=""/>
        <p:cNvGrpSpPr/>
        <p:nvPr/>
      </p:nvGrpSpPr>
      <p:grpSpPr>
        <a:xfrm>
          <a:off x="0" y="0"/>
          <a:ext cx="0" cy="0"/>
          <a:chOff x="0" y="0"/>
          <a:chExt cx="0" cy="0"/>
        </a:xfrm>
      </p:grpSpPr>
      <p:sp>
        <p:nvSpPr>
          <p:cNvPr id="2" name="PlaceHolder 1"/>
          <p:cNvSpPr>
            <a:spLocks noGrp="1"/>
          </p:cNvSpPr>
          <p:nvPr>
            <p:ph type="ftr" idx="47"/>
          </p:nvPr>
        </p:nvSpPr>
        <p:spPr/>
        <p:txBody>
          <a:bodyPr/>
          <a:p>
            <a:r>
              <a:t>Footer</a:t>
            </a:r>
          </a:p>
        </p:txBody>
      </p:sp>
      <p:sp>
        <p:nvSpPr>
          <p:cNvPr id="3" name="PlaceHolder 2"/>
          <p:cNvSpPr>
            <a:spLocks noGrp="1"/>
          </p:cNvSpPr>
          <p:nvPr>
            <p:ph type="sldNum" idx="48"/>
          </p:nvPr>
        </p:nvSpPr>
        <p:spPr/>
        <p:txBody>
          <a:bodyPr/>
          <a:p>
            <a:fld id="{E2BE31AE-408A-46A4-9663-1B296182C54E}" type="slidenum">
              <a:t>&lt;#&gt;</a:t>
            </a:fld>
          </a:p>
        </p:txBody>
      </p:sp>
      <p:sp>
        <p:nvSpPr>
          <p:cNvPr id="4" name="PlaceHolder 3"/>
          <p:cNvSpPr>
            <a:spLocks noGrp="1"/>
          </p:cNvSpPr>
          <p:nvPr>
            <p:ph type="dt" idx="46"/>
          </p:nvPr>
        </p:nvSpPr>
        <p:spPr/>
        <p:txBody>
          <a:bodyPr/>
          <a:p>
            <a:r>
              <a:rPr lang="en-GB"/>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5">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11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1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5" name="PlaceHolder 4"/>
          <p:cNvSpPr>
            <a:spLocks noGrp="1"/>
          </p:cNvSpPr>
          <p:nvPr>
            <p:ph type="ftr" idx="50"/>
          </p:nvPr>
        </p:nvSpPr>
        <p:spPr/>
        <p:txBody>
          <a:bodyPr/>
          <a:p>
            <a:r>
              <a:t>Footer</a:t>
            </a:r>
          </a:p>
        </p:txBody>
      </p:sp>
      <p:sp>
        <p:nvSpPr>
          <p:cNvPr id="6" name="PlaceHolder 5"/>
          <p:cNvSpPr>
            <a:spLocks noGrp="1"/>
          </p:cNvSpPr>
          <p:nvPr>
            <p:ph type="sldNum" idx="51"/>
          </p:nvPr>
        </p:nvSpPr>
        <p:spPr/>
        <p:txBody>
          <a:bodyPr/>
          <a:p>
            <a:fld id="{20617CDA-5444-42E3-A85B-0AB738098C3C}" type="slidenum">
              <a:t>&lt;#&gt;</a:t>
            </a:fld>
          </a:p>
        </p:txBody>
      </p:sp>
      <p:sp>
        <p:nvSpPr>
          <p:cNvPr id="7" name="PlaceHolder 6"/>
          <p:cNvSpPr>
            <a:spLocks noGrp="1"/>
          </p:cNvSpPr>
          <p:nvPr>
            <p:ph type="dt" idx="49"/>
          </p:nvPr>
        </p:nvSpPr>
        <p:spPr/>
        <p:txBody>
          <a:bodyPr/>
          <a:p>
            <a:r>
              <a:rPr lang="en-GB"/>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6">
    <p:spTree>
      <p:nvGrpSpPr>
        <p:cNvPr id="1" name=""/>
        <p:cNvGrpSpPr/>
        <p:nvPr/>
      </p:nvGrpSpPr>
      <p:grpSpPr>
        <a:xfrm>
          <a:off x="0" y="0"/>
          <a:ext cx="0" cy="0"/>
          <a:chOff x="0" y="0"/>
          <a:chExt cx="0" cy="0"/>
        </a:xfrm>
      </p:grpSpPr>
      <p:sp>
        <p:nvSpPr>
          <p:cNvPr id="2" name="PlaceHolder 1"/>
          <p:cNvSpPr>
            <a:spLocks noGrp="1"/>
          </p:cNvSpPr>
          <p:nvPr>
            <p:ph type="ftr" idx="53"/>
          </p:nvPr>
        </p:nvSpPr>
        <p:spPr/>
        <p:txBody>
          <a:bodyPr/>
          <a:p>
            <a:r>
              <a:t>Footer</a:t>
            </a:r>
          </a:p>
        </p:txBody>
      </p:sp>
      <p:sp>
        <p:nvSpPr>
          <p:cNvPr id="3" name="PlaceHolder 2"/>
          <p:cNvSpPr>
            <a:spLocks noGrp="1"/>
          </p:cNvSpPr>
          <p:nvPr>
            <p:ph type="sldNum" idx="54"/>
          </p:nvPr>
        </p:nvSpPr>
        <p:spPr/>
        <p:txBody>
          <a:bodyPr/>
          <a:p>
            <a:fld id="{DEE42C20-AC6D-4132-892A-A0D90535DA50}" type="slidenum">
              <a:t>&lt;#&gt;</a:t>
            </a:fld>
          </a:p>
        </p:txBody>
      </p:sp>
      <p:sp>
        <p:nvSpPr>
          <p:cNvPr id="4" name="PlaceHolder 3"/>
          <p:cNvSpPr>
            <a:spLocks noGrp="1"/>
          </p:cNvSpPr>
          <p:nvPr>
            <p:ph type="dt" idx="52"/>
          </p:nvPr>
        </p:nvSpPr>
        <p:spPr/>
        <p:txBody>
          <a:bodyPr/>
          <a:p>
            <a:r>
              <a:rPr lang="en-GB"/>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7">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3" name="PlaceHolder 2"/>
          <p:cNvSpPr>
            <a:spLocks noGrp="1"/>
          </p:cNvSpPr>
          <p:nvPr>
            <p:ph type="ftr" idx="56"/>
          </p:nvPr>
        </p:nvSpPr>
        <p:spPr/>
        <p:txBody>
          <a:bodyPr/>
          <a:p>
            <a:r>
              <a:t>Footer</a:t>
            </a:r>
          </a:p>
        </p:txBody>
      </p:sp>
      <p:sp>
        <p:nvSpPr>
          <p:cNvPr id="4" name="PlaceHolder 3"/>
          <p:cNvSpPr>
            <a:spLocks noGrp="1"/>
          </p:cNvSpPr>
          <p:nvPr>
            <p:ph type="sldNum" idx="57"/>
          </p:nvPr>
        </p:nvSpPr>
        <p:spPr/>
        <p:txBody>
          <a:bodyPr/>
          <a:p>
            <a:fld id="{A9631A31-FEF8-48FD-BF47-B7BF449C0F5F}" type="slidenum">
              <a:t>&lt;#&gt;</a:t>
            </a:fld>
          </a:p>
        </p:txBody>
      </p:sp>
      <p:sp>
        <p:nvSpPr>
          <p:cNvPr id="5" name="PlaceHolder 4"/>
          <p:cNvSpPr>
            <a:spLocks noGrp="1"/>
          </p:cNvSpPr>
          <p:nvPr>
            <p:ph type="dt" idx="55"/>
          </p:nvPr>
        </p:nvSpPr>
        <p:spPr/>
        <p:txBody>
          <a:bodyPr/>
          <a:p>
            <a:r>
              <a:rPr lang="en-GB"/>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8">
    <p:spTree>
      <p:nvGrpSpPr>
        <p:cNvPr id="1" name=""/>
        <p:cNvGrpSpPr/>
        <p:nvPr/>
      </p:nvGrpSpPr>
      <p:grpSpPr>
        <a:xfrm>
          <a:off x="0" y="0"/>
          <a:ext cx="0" cy="0"/>
          <a:chOff x="0" y="0"/>
          <a:chExt cx="0" cy="0"/>
        </a:xfrm>
      </p:grpSpPr>
      <p:sp>
        <p:nvSpPr>
          <p:cNvPr id="2" name="PlaceHolder 1"/>
          <p:cNvSpPr>
            <a:spLocks noGrp="1"/>
          </p:cNvSpPr>
          <p:nvPr>
            <p:ph type="ftr" idx="59"/>
          </p:nvPr>
        </p:nvSpPr>
        <p:spPr/>
        <p:txBody>
          <a:bodyPr/>
          <a:p>
            <a:r>
              <a:t>Footer</a:t>
            </a:r>
          </a:p>
        </p:txBody>
      </p:sp>
      <p:sp>
        <p:nvSpPr>
          <p:cNvPr id="3" name="PlaceHolder 2"/>
          <p:cNvSpPr>
            <a:spLocks noGrp="1"/>
          </p:cNvSpPr>
          <p:nvPr>
            <p:ph type="sldNum" idx="60"/>
          </p:nvPr>
        </p:nvSpPr>
        <p:spPr/>
        <p:txBody>
          <a:bodyPr/>
          <a:p>
            <a:fld id="{2FCCD61A-D91C-485F-A29E-8E0D6DEED52D}" type="slidenum">
              <a:t>&lt;#&gt;</a:t>
            </a:fld>
          </a:p>
        </p:txBody>
      </p:sp>
      <p:sp>
        <p:nvSpPr>
          <p:cNvPr id="4" name="PlaceHolder 3"/>
          <p:cNvSpPr>
            <a:spLocks noGrp="1"/>
          </p:cNvSpPr>
          <p:nvPr>
            <p:ph type="dt" idx="58"/>
          </p:nvPr>
        </p:nvSpPr>
        <p:spPr/>
        <p:txBody>
          <a:bodyPr/>
          <a:p>
            <a:r>
              <a:rPr lang="en-GB"/>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9">
    <p:spTree>
      <p:nvGrpSpPr>
        <p:cNvPr id="1" name=""/>
        <p:cNvGrpSpPr/>
        <p:nvPr/>
      </p:nvGrpSpPr>
      <p:grpSpPr>
        <a:xfrm>
          <a:off x="0" y="0"/>
          <a:ext cx="0" cy="0"/>
          <a:chOff x="0" y="0"/>
          <a:chExt cx="0" cy="0"/>
        </a:xfrm>
      </p:grpSpPr>
      <p:sp>
        <p:nvSpPr>
          <p:cNvPr id="2" name="PlaceHolder 1"/>
          <p:cNvSpPr>
            <a:spLocks noGrp="1"/>
          </p:cNvSpPr>
          <p:nvPr>
            <p:ph type="ftr" idx="62"/>
          </p:nvPr>
        </p:nvSpPr>
        <p:spPr/>
        <p:txBody>
          <a:bodyPr/>
          <a:p>
            <a:r>
              <a:t>Footer</a:t>
            </a:r>
          </a:p>
        </p:txBody>
      </p:sp>
      <p:sp>
        <p:nvSpPr>
          <p:cNvPr id="3" name="PlaceHolder 2"/>
          <p:cNvSpPr>
            <a:spLocks noGrp="1"/>
          </p:cNvSpPr>
          <p:nvPr>
            <p:ph type="sldNum" idx="63"/>
          </p:nvPr>
        </p:nvSpPr>
        <p:spPr/>
        <p:txBody>
          <a:bodyPr/>
          <a:p>
            <a:fld id="{190B32B6-0918-4A25-BC0F-D0D71D68875F}" type="slidenum">
              <a:t>&lt;#&gt;</a:t>
            </a:fld>
          </a:p>
        </p:txBody>
      </p:sp>
      <p:sp>
        <p:nvSpPr>
          <p:cNvPr id="4" name="PlaceHolder 3"/>
          <p:cNvSpPr>
            <a:spLocks noGrp="1"/>
          </p:cNvSpPr>
          <p:nvPr>
            <p:ph type="dt" idx="61"/>
          </p:nvPr>
        </p:nvSpPr>
        <p:spPr/>
        <p:txBody>
          <a:bodyPr/>
          <a:p>
            <a:r>
              <a:rPr lang="en-GB"/>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0">
    <p:spTree>
      <p:nvGrpSpPr>
        <p:cNvPr id="1" name=""/>
        <p:cNvGrpSpPr/>
        <p:nvPr/>
      </p:nvGrpSpPr>
      <p:grpSpPr>
        <a:xfrm>
          <a:off x="0" y="0"/>
          <a:ext cx="0" cy="0"/>
          <a:chOff x="0" y="0"/>
          <a:chExt cx="0" cy="0"/>
        </a:xfrm>
      </p:grpSpPr>
      <p:sp>
        <p:nvSpPr>
          <p:cNvPr id="2" name="PlaceHolder 1"/>
          <p:cNvSpPr>
            <a:spLocks noGrp="1"/>
          </p:cNvSpPr>
          <p:nvPr>
            <p:ph type="ftr" idx="65"/>
          </p:nvPr>
        </p:nvSpPr>
        <p:spPr/>
        <p:txBody>
          <a:bodyPr/>
          <a:p>
            <a:r>
              <a:t>Footer</a:t>
            </a:r>
          </a:p>
        </p:txBody>
      </p:sp>
      <p:sp>
        <p:nvSpPr>
          <p:cNvPr id="3" name="PlaceHolder 2"/>
          <p:cNvSpPr>
            <a:spLocks noGrp="1"/>
          </p:cNvSpPr>
          <p:nvPr>
            <p:ph type="sldNum" idx="66"/>
          </p:nvPr>
        </p:nvSpPr>
        <p:spPr/>
        <p:txBody>
          <a:bodyPr/>
          <a:p>
            <a:fld id="{0172E0D0-EB15-48D2-BA04-F69404BAC1F9}" type="slidenum">
              <a:t>&lt;#&gt;</a:t>
            </a:fld>
          </a:p>
        </p:txBody>
      </p:sp>
      <p:sp>
        <p:nvSpPr>
          <p:cNvPr id="4" name="PlaceHolder 3"/>
          <p:cNvSpPr>
            <a:spLocks noGrp="1"/>
          </p:cNvSpPr>
          <p:nvPr>
            <p:ph type="dt" idx="64"/>
          </p:nvPr>
        </p:nvSpPr>
        <p:spPr/>
        <p:txBody>
          <a:bodyPr/>
          <a:p>
            <a:r>
              <a:rPr lang="en-GB"/>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11">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149"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GB" sz="3200" strike="noStrike" u="none">
              <a:solidFill>
                <a:srgbClr val="000000"/>
              </a:solidFill>
              <a:uFillTx/>
              <a:latin typeface="Arial"/>
            </a:endParaRPr>
          </a:p>
        </p:txBody>
      </p:sp>
      <p:sp>
        <p:nvSpPr>
          <p:cNvPr id="4" name="PlaceHolder 3"/>
          <p:cNvSpPr>
            <a:spLocks noGrp="1"/>
          </p:cNvSpPr>
          <p:nvPr>
            <p:ph type="ftr" idx="68"/>
          </p:nvPr>
        </p:nvSpPr>
        <p:spPr/>
        <p:txBody>
          <a:bodyPr/>
          <a:p>
            <a:r>
              <a:t>Footer</a:t>
            </a:r>
          </a:p>
        </p:txBody>
      </p:sp>
      <p:sp>
        <p:nvSpPr>
          <p:cNvPr id="5" name="PlaceHolder 4"/>
          <p:cNvSpPr>
            <a:spLocks noGrp="1"/>
          </p:cNvSpPr>
          <p:nvPr>
            <p:ph type="sldNum" idx="69"/>
          </p:nvPr>
        </p:nvSpPr>
        <p:spPr/>
        <p:txBody>
          <a:bodyPr/>
          <a:p>
            <a:fld id="{F8FD1A34-402B-4536-AEC5-FC188C4BF6D6}" type="slidenum">
              <a:t>&lt;#&gt;</a:t>
            </a:fld>
          </a:p>
        </p:txBody>
      </p:sp>
      <p:sp>
        <p:nvSpPr>
          <p:cNvPr id="6" name="PlaceHolder 5"/>
          <p:cNvSpPr>
            <a:spLocks noGrp="1"/>
          </p:cNvSpPr>
          <p:nvPr>
            <p:ph type="dt" idx="67"/>
          </p:nvPr>
        </p:nvSpPr>
        <p:spPr/>
        <p:txBody>
          <a:bodyPr/>
          <a:p>
            <a:r>
              <a:rPr lang="en-GB"/>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cal Title and Text">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907CF5E9-6078-46BC-B11E-75FA266C372E}" type="slidenum">
              <a:t>&lt;#&gt;</a:t>
            </a:fld>
          </a:p>
        </p:txBody>
      </p:sp>
      <p:sp>
        <p:nvSpPr>
          <p:cNvPr id="4" name="PlaceHolder 3"/>
          <p:cNvSpPr>
            <a:spLocks noGrp="1"/>
          </p:cNvSpPr>
          <p:nvPr>
            <p:ph type="dt" idx="7"/>
          </p:nvPr>
        </p:nvSpPr>
        <p:spPr/>
        <p:txBody>
          <a:bodyPr/>
          <a:p>
            <a:r>
              <a:rPr lang="en-GB"/>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Default 12">
    <p:spTree>
      <p:nvGrpSpPr>
        <p:cNvPr id="1" name=""/>
        <p:cNvGrpSpPr/>
        <p:nvPr/>
      </p:nvGrpSpPr>
      <p:grpSpPr>
        <a:xfrm>
          <a:off x="0" y="0"/>
          <a:ext cx="0" cy="0"/>
          <a:chOff x="0" y="0"/>
          <a:chExt cx="0" cy="0"/>
        </a:xfrm>
      </p:grpSpPr>
      <p:sp>
        <p:nvSpPr>
          <p:cNvPr id="2" name="PlaceHolder 1"/>
          <p:cNvSpPr>
            <a:spLocks noGrp="1"/>
          </p:cNvSpPr>
          <p:nvPr>
            <p:ph type="ftr" idx="71"/>
          </p:nvPr>
        </p:nvSpPr>
        <p:spPr/>
        <p:txBody>
          <a:bodyPr/>
          <a:p>
            <a:r>
              <a:t>Footer</a:t>
            </a:r>
          </a:p>
        </p:txBody>
      </p:sp>
      <p:sp>
        <p:nvSpPr>
          <p:cNvPr id="3" name="PlaceHolder 2"/>
          <p:cNvSpPr>
            <a:spLocks noGrp="1"/>
          </p:cNvSpPr>
          <p:nvPr>
            <p:ph type="sldNum" idx="72"/>
          </p:nvPr>
        </p:nvSpPr>
        <p:spPr/>
        <p:txBody>
          <a:bodyPr/>
          <a:p>
            <a:fld id="{05FA85CD-4BD6-4380-A6B6-BC671ECD057A}" type="slidenum">
              <a:t>&lt;#&gt;</a:t>
            </a:fld>
          </a:p>
        </p:txBody>
      </p:sp>
      <p:sp>
        <p:nvSpPr>
          <p:cNvPr id="4" name="PlaceHolder 3"/>
          <p:cNvSpPr>
            <a:spLocks noGrp="1"/>
          </p:cNvSpPr>
          <p:nvPr>
            <p:ph type="dt" idx="70"/>
          </p:nvPr>
        </p:nvSpPr>
        <p:spPr/>
        <p:txBody>
          <a:bodyPr/>
          <a:p>
            <a:r>
              <a:rPr lang="en-GB"/>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Default 13">
    <p:spTree>
      <p:nvGrpSpPr>
        <p:cNvPr id="1" name=""/>
        <p:cNvGrpSpPr/>
        <p:nvPr/>
      </p:nvGrpSpPr>
      <p:grpSpPr>
        <a:xfrm>
          <a:off x="0" y="0"/>
          <a:ext cx="0" cy="0"/>
          <a:chOff x="0" y="0"/>
          <a:chExt cx="0" cy="0"/>
        </a:xfrm>
      </p:grpSpPr>
      <p:sp>
        <p:nvSpPr>
          <p:cNvPr id="2" name="PlaceHolder 1"/>
          <p:cNvSpPr>
            <a:spLocks noGrp="1"/>
          </p:cNvSpPr>
          <p:nvPr>
            <p:ph type="ftr" idx="74"/>
          </p:nvPr>
        </p:nvSpPr>
        <p:spPr/>
        <p:txBody>
          <a:bodyPr/>
          <a:p>
            <a:r>
              <a:t>Footer</a:t>
            </a:r>
          </a:p>
        </p:txBody>
      </p:sp>
      <p:sp>
        <p:nvSpPr>
          <p:cNvPr id="3" name="PlaceHolder 2"/>
          <p:cNvSpPr>
            <a:spLocks noGrp="1"/>
          </p:cNvSpPr>
          <p:nvPr>
            <p:ph type="sldNum" idx="75"/>
          </p:nvPr>
        </p:nvSpPr>
        <p:spPr/>
        <p:txBody>
          <a:bodyPr/>
          <a:p>
            <a:fld id="{9790B93B-36B1-4E14-8C02-4CDA81796ADD}" type="slidenum">
              <a:t>&lt;#&gt;</a:t>
            </a:fld>
          </a:p>
        </p:txBody>
      </p:sp>
      <p:sp>
        <p:nvSpPr>
          <p:cNvPr id="4" name="PlaceHolder 3"/>
          <p:cNvSpPr>
            <a:spLocks noGrp="1"/>
          </p:cNvSpPr>
          <p:nvPr>
            <p:ph type="dt" idx="73"/>
          </p:nvPr>
        </p:nvSpPr>
        <p:spPr/>
        <p:txBody>
          <a:bodyPr/>
          <a:p>
            <a:r>
              <a:rPr lang="en-GB"/>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14">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166"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4" name="PlaceHolder 3"/>
          <p:cNvSpPr>
            <a:spLocks noGrp="1"/>
          </p:cNvSpPr>
          <p:nvPr>
            <p:ph type="ftr" idx="77"/>
          </p:nvPr>
        </p:nvSpPr>
        <p:spPr/>
        <p:txBody>
          <a:bodyPr/>
          <a:p>
            <a:r>
              <a:t>Footer</a:t>
            </a:r>
          </a:p>
        </p:txBody>
      </p:sp>
      <p:sp>
        <p:nvSpPr>
          <p:cNvPr id="5" name="PlaceHolder 4"/>
          <p:cNvSpPr>
            <a:spLocks noGrp="1"/>
          </p:cNvSpPr>
          <p:nvPr>
            <p:ph type="sldNum" idx="78"/>
          </p:nvPr>
        </p:nvSpPr>
        <p:spPr/>
        <p:txBody>
          <a:bodyPr/>
          <a:p>
            <a:fld id="{2AD9F9D6-0E8D-4263-8A88-9EAB319E1EF5}" type="slidenum">
              <a:t>&lt;#&gt;</a:t>
            </a:fld>
          </a:p>
        </p:txBody>
      </p:sp>
      <p:sp>
        <p:nvSpPr>
          <p:cNvPr id="6" name="PlaceHolder 5"/>
          <p:cNvSpPr>
            <a:spLocks noGrp="1"/>
          </p:cNvSpPr>
          <p:nvPr>
            <p:ph type="dt" idx="76"/>
          </p:nvPr>
        </p:nvSpPr>
        <p:spPr/>
        <p:txBody>
          <a:bodyPr/>
          <a:p>
            <a:r>
              <a:rPr lang="en-GB"/>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5">
    <p:spTree>
      <p:nvGrpSpPr>
        <p:cNvPr id="1" name=""/>
        <p:cNvGrpSpPr/>
        <p:nvPr/>
      </p:nvGrpSpPr>
      <p:grpSpPr>
        <a:xfrm>
          <a:off x="0" y="0"/>
          <a:ext cx="0" cy="0"/>
          <a:chOff x="0" y="0"/>
          <a:chExt cx="0" cy="0"/>
        </a:xfrm>
      </p:grpSpPr>
      <p:sp>
        <p:nvSpPr>
          <p:cNvPr id="2" name="PlaceHolder 1"/>
          <p:cNvSpPr>
            <a:spLocks noGrp="1"/>
          </p:cNvSpPr>
          <p:nvPr>
            <p:ph type="ftr" idx="80"/>
          </p:nvPr>
        </p:nvSpPr>
        <p:spPr/>
        <p:txBody>
          <a:bodyPr/>
          <a:p>
            <a:r>
              <a:t>Footer</a:t>
            </a:r>
          </a:p>
        </p:txBody>
      </p:sp>
      <p:sp>
        <p:nvSpPr>
          <p:cNvPr id="3" name="PlaceHolder 2"/>
          <p:cNvSpPr>
            <a:spLocks noGrp="1"/>
          </p:cNvSpPr>
          <p:nvPr>
            <p:ph type="sldNum" idx="81"/>
          </p:nvPr>
        </p:nvSpPr>
        <p:spPr/>
        <p:txBody>
          <a:bodyPr/>
          <a:p>
            <a:fld id="{04253966-3645-4650-8411-9BD071F37282}" type="slidenum">
              <a:t>&lt;#&gt;</a:t>
            </a:fld>
          </a:p>
        </p:txBody>
      </p:sp>
      <p:sp>
        <p:nvSpPr>
          <p:cNvPr id="4" name="PlaceHolder 3"/>
          <p:cNvSpPr>
            <a:spLocks noGrp="1"/>
          </p:cNvSpPr>
          <p:nvPr>
            <p:ph type="dt" idx="79"/>
          </p:nvPr>
        </p:nvSpPr>
        <p:spPr/>
        <p:txBody>
          <a:bodyPr/>
          <a:p>
            <a:r>
              <a:rPr lang="en-GB"/>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16">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17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18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5" name="PlaceHolder 4"/>
          <p:cNvSpPr>
            <a:spLocks noGrp="1"/>
          </p:cNvSpPr>
          <p:nvPr>
            <p:ph type="ftr" idx="83"/>
          </p:nvPr>
        </p:nvSpPr>
        <p:spPr/>
        <p:txBody>
          <a:bodyPr/>
          <a:p>
            <a:r>
              <a:t>Footer</a:t>
            </a:r>
          </a:p>
        </p:txBody>
      </p:sp>
      <p:sp>
        <p:nvSpPr>
          <p:cNvPr id="6" name="PlaceHolder 5"/>
          <p:cNvSpPr>
            <a:spLocks noGrp="1"/>
          </p:cNvSpPr>
          <p:nvPr>
            <p:ph type="sldNum" idx="84"/>
          </p:nvPr>
        </p:nvSpPr>
        <p:spPr/>
        <p:txBody>
          <a:bodyPr/>
          <a:p>
            <a:fld id="{0D54A894-E3B2-4B97-AA17-20FC70E0A1F5}" type="slidenum">
              <a:t>&lt;#&gt;</a:t>
            </a:fld>
          </a:p>
        </p:txBody>
      </p:sp>
      <p:sp>
        <p:nvSpPr>
          <p:cNvPr id="7" name="PlaceHolder 6"/>
          <p:cNvSpPr>
            <a:spLocks noGrp="1"/>
          </p:cNvSpPr>
          <p:nvPr>
            <p:ph type="dt" idx="82"/>
          </p:nvPr>
        </p:nvSpPr>
        <p:spPr/>
        <p:txBody>
          <a:bodyPr/>
          <a:p>
            <a:r>
              <a:rPr lang="en-GB"/>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7">
    <p:spTree>
      <p:nvGrpSpPr>
        <p:cNvPr id="1" name=""/>
        <p:cNvGrpSpPr/>
        <p:nvPr/>
      </p:nvGrpSpPr>
      <p:grpSpPr>
        <a:xfrm>
          <a:off x="0" y="0"/>
          <a:ext cx="0" cy="0"/>
          <a:chOff x="0" y="0"/>
          <a:chExt cx="0" cy="0"/>
        </a:xfrm>
      </p:grpSpPr>
      <p:sp>
        <p:nvSpPr>
          <p:cNvPr id="2" name="PlaceHolder 1"/>
          <p:cNvSpPr>
            <a:spLocks noGrp="1"/>
          </p:cNvSpPr>
          <p:nvPr>
            <p:ph type="ftr" idx="86"/>
          </p:nvPr>
        </p:nvSpPr>
        <p:spPr/>
        <p:txBody>
          <a:bodyPr/>
          <a:p>
            <a:r>
              <a:t>Footer</a:t>
            </a:r>
          </a:p>
        </p:txBody>
      </p:sp>
      <p:sp>
        <p:nvSpPr>
          <p:cNvPr id="3" name="PlaceHolder 2"/>
          <p:cNvSpPr>
            <a:spLocks noGrp="1"/>
          </p:cNvSpPr>
          <p:nvPr>
            <p:ph type="sldNum" idx="87"/>
          </p:nvPr>
        </p:nvSpPr>
        <p:spPr/>
        <p:txBody>
          <a:bodyPr/>
          <a:p>
            <a:fld id="{41AF2BCE-E406-499C-9A38-1CB4A6B4213D}" type="slidenum">
              <a:t>&lt;#&gt;</a:t>
            </a:fld>
          </a:p>
        </p:txBody>
      </p:sp>
      <p:sp>
        <p:nvSpPr>
          <p:cNvPr id="4" name="PlaceHolder 3"/>
          <p:cNvSpPr>
            <a:spLocks noGrp="1"/>
          </p:cNvSpPr>
          <p:nvPr>
            <p:ph type="dt" idx="85"/>
          </p:nvPr>
        </p:nvSpPr>
        <p:spPr/>
        <p:txBody>
          <a:bodyPr/>
          <a:p>
            <a:r>
              <a:rPr lang="en-GB"/>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18">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3" name="PlaceHolder 2"/>
          <p:cNvSpPr>
            <a:spLocks noGrp="1"/>
          </p:cNvSpPr>
          <p:nvPr>
            <p:ph type="ftr" idx="89"/>
          </p:nvPr>
        </p:nvSpPr>
        <p:spPr/>
        <p:txBody>
          <a:bodyPr/>
          <a:p>
            <a:r>
              <a:t>Footer</a:t>
            </a:r>
          </a:p>
        </p:txBody>
      </p:sp>
      <p:sp>
        <p:nvSpPr>
          <p:cNvPr id="4" name="PlaceHolder 3"/>
          <p:cNvSpPr>
            <a:spLocks noGrp="1"/>
          </p:cNvSpPr>
          <p:nvPr>
            <p:ph type="sldNum" idx="90"/>
          </p:nvPr>
        </p:nvSpPr>
        <p:spPr/>
        <p:txBody>
          <a:bodyPr/>
          <a:p>
            <a:fld id="{33FFE908-33B1-478F-A72E-FB5DE47BA224}" type="slidenum">
              <a:t>&lt;#&gt;</a:t>
            </a:fld>
          </a:p>
        </p:txBody>
      </p:sp>
      <p:sp>
        <p:nvSpPr>
          <p:cNvPr id="5" name="PlaceHolder 4"/>
          <p:cNvSpPr>
            <a:spLocks noGrp="1"/>
          </p:cNvSpPr>
          <p:nvPr>
            <p:ph type="dt" idx="88"/>
          </p:nvPr>
        </p:nvSpPr>
        <p:spPr/>
        <p:txBody>
          <a:bodyPr/>
          <a:p>
            <a:r>
              <a:rPr lang="en-GB"/>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9">
    <p:spTree>
      <p:nvGrpSpPr>
        <p:cNvPr id="1" name=""/>
        <p:cNvGrpSpPr/>
        <p:nvPr/>
      </p:nvGrpSpPr>
      <p:grpSpPr>
        <a:xfrm>
          <a:off x="0" y="0"/>
          <a:ext cx="0" cy="0"/>
          <a:chOff x="0" y="0"/>
          <a:chExt cx="0" cy="0"/>
        </a:xfrm>
      </p:grpSpPr>
      <p:sp>
        <p:nvSpPr>
          <p:cNvPr id="2" name="PlaceHolder 1"/>
          <p:cNvSpPr>
            <a:spLocks noGrp="1"/>
          </p:cNvSpPr>
          <p:nvPr>
            <p:ph type="ftr" idx="92"/>
          </p:nvPr>
        </p:nvSpPr>
        <p:spPr/>
        <p:txBody>
          <a:bodyPr/>
          <a:p>
            <a:r>
              <a:t>Footer</a:t>
            </a:r>
          </a:p>
        </p:txBody>
      </p:sp>
      <p:sp>
        <p:nvSpPr>
          <p:cNvPr id="3" name="PlaceHolder 2"/>
          <p:cNvSpPr>
            <a:spLocks noGrp="1"/>
          </p:cNvSpPr>
          <p:nvPr>
            <p:ph type="sldNum" idx="93"/>
          </p:nvPr>
        </p:nvSpPr>
        <p:spPr/>
        <p:txBody>
          <a:bodyPr/>
          <a:p>
            <a:fld id="{5F675BBF-D34D-4811-AF04-94E30B598830}" type="slidenum">
              <a:t>&lt;#&gt;</a:t>
            </a:fld>
          </a:p>
        </p:txBody>
      </p:sp>
      <p:sp>
        <p:nvSpPr>
          <p:cNvPr id="4" name="PlaceHolder 3"/>
          <p:cNvSpPr>
            <a:spLocks noGrp="1"/>
          </p:cNvSpPr>
          <p:nvPr>
            <p:ph type="dt" idx="91"/>
          </p:nvPr>
        </p:nvSpPr>
        <p:spPr/>
        <p:txBody>
          <a:bodyPr/>
          <a:p>
            <a:r>
              <a:rPr lang="en-GB"/>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0">
    <p:spTree>
      <p:nvGrpSpPr>
        <p:cNvPr id="1" name=""/>
        <p:cNvGrpSpPr/>
        <p:nvPr/>
      </p:nvGrpSpPr>
      <p:grpSpPr>
        <a:xfrm>
          <a:off x="0" y="0"/>
          <a:ext cx="0" cy="0"/>
          <a:chOff x="0" y="0"/>
          <a:chExt cx="0" cy="0"/>
        </a:xfrm>
      </p:grpSpPr>
      <p:sp>
        <p:nvSpPr>
          <p:cNvPr id="2" name="PlaceHolder 1"/>
          <p:cNvSpPr>
            <a:spLocks noGrp="1"/>
          </p:cNvSpPr>
          <p:nvPr>
            <p:ph type="ftr" idx="95"/>
          </p:nvPr>
        </p:nvSpPr>
        <p:spPr/>
        <p:txBody>
          <a:bodyPr/>
          <a:p>
            <a:r>
              <a:t>Footer</a:t>
            </a:r>
          </a:p>
        </p:txBody>
      </p:sp>
      <p:sp>
        <p:nvSpPr>
          <p:cNvPr id="3" name="PlaceHolder 2"/>
          <p:cNvSpPr>
            <a:spLocks noGrp="1"/>
          </p:cNvSpPr>
          <p:nvPr>
            <p:ph type="sldNum" idx="96"/>
          </p:nvPr>
        </p:nvSpPr>
        <p:spPr/>
        <p:txBody>
          <a:bodyPr/>
          <a:p>
            <a:fld id="{FA30FF3B-0C12-408D-A482-4C87875054DF}" type="slidenum">
              <a:t>&lt;#&gt;</a:t>
            </a:fld>
          </a:p>
        </p:txBody>
      </p:sp>
      <p:sp>
        <p:nvSpPr>
          <p:cNvPr id="4" name="PlaceHolder 3"/>
          <p:cNvSpPr>
            <a:spLocks noGrp="1"/>
          </p:cNvSpPr>
          <p:nvPr>
            <p:ph type="dt" idx="94"/>
          </p:nvPr>
        </p:nvSpPr>
        <p:spPr/>
        <p:txBody>
          <a:bodyPr/>
          <a:p>
            <a:r>
              <a:rPr lang="en-GB"/>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1">
    <p:spTree>
      <p:nvGrpSpPr>
        <p:cNvPr id="1" name=""/>
        <p:cNvGrpSpPr/>
        <p:nvPr/>
      </p:nvGrpSpPr>
      <p:grpSpPr>
        <a:xfrm>
          <a:off x="0" y="0"/>
          <a:ext cx="0" cy="0"/>
          <a:chOff x="0" y="0"/>
          <a:chExt cx="0" cy="0"/>
        </a:xfrm>
      </p:grpSpPr>
      <p:sp>
        <p:nvSpPr>
          <p:cNvPr id="2" name="PlaceHolder 1"/>
          <p:cNvSpPr>
            <a:spLocks noGrp="1"/>
          </p:cNvSpPr>
          <p:nvPr>
            <p:ph type="ftr" idx="98"/>
          </p:nvPr>
        </p:nvSpPr>
        <p:spPr/>
        <p:txBody>
          <a:bodyPr/>
          <a:p>
            <a:r>
              <a:t>Footer</a:t>
            </a:r>
          </a:p>
        </p:txBody>
      </p:sp>
      <p:sp>
        <p:nvSpPr>
          <p:cNvPr id="3" name="PlaceHolder 2"/>
          <p:cNvSpPr>
            <a:spLocks noGrp="1"/>
          </p:cNvSpPr>
          <p:nvPr>
            <p:ph type="sldNum" idx="99"/>
          </p:nvPr>
        </p:nvSpPr>
        <p:spPr/>
        <p:txBody>
          <a:bodyPr/>
          <a:p>
            <a:fld id="{0308F614-CD20-49D1-8908-6FE5A63478D6}" type="slidenum">
              <a:t>&lt;#&gt;</a:t>
            </a:fld>
          </a:p>
        </p:txBody>
      </p:sp>
      <p:sp>
        <p:nvSpPr>
          <p:cNvPr id="4" name="PlaceHolder 3"/>
          <p:cNvSpPr>
            <a:spLocks noGrp="1"/>
          </p:cNvSpPr>
          <p:nvPr>
            <p:ph type="dt" idx="97"/>
          </p:nvPr>
        </p:nvSpPr>
        <p:spPr/>
        <p:txBody>
          <a:bodyPr/>
          <a:p>
            <a:r>
              <a:rPr lang="en-GB"/>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2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A5F77CF0-8124-41BF-B137-B8E9DFB066BA}" type="slidenum">
              <a:t>&lt;#&gt;</a:t>
            </a:fld>
          </a:p>
        </p:txBody>
      </p:sp>
      <p:sp>
        <p:nvSpPr>
          <p:cNvPr id="6" name="PlaceHolder 5"/>
          <p:cNvSpPr>
            <a:spLocks noGrp="1"/>
          </p:cNvSpPr>
          <p:nvPr>
            <p:ph type="dt" idx="10"/>
          </p:nvPr>
        </p:nvSpPr>
        <p:spPr/>
        <p:txBody>
          <a:bodyPr/>
          <a:p>
            <a:r>
              <a:rPr lang="en-GB"/>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22">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217"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GB" sz="3200" strike="noStrike" u="none">
              <a:solidFill>
                <a:srgbClr val="000000"/>
              </a:solidFill>
              <a:uFillTx/>
              <a:latin typeface="Arial"/>
            </a:endParaRPr>
          </a:p>
        </p:txBody>
      </p:sp>
      <p:sp>
        <p:nvSpPr>
          <p:cNvPr id="4" name="PlaceHolder 3"/>
          <p:cNvSpPr>
            <a:spLocks noGrp="1"/>
          </p:cNvSpPr>
          <p:nvPr>
            <p:ph type="ftr" idx="101"/>
          </p:nvPr>
        </p:nvSpPr>
        <p:spPr/>
        <p:txBody>
          <a:bodyPr/>
          <a:p>
            <a:r>
              <a:t>Footer</a:t>
            </a:r>
          </a:p>
        </p:txBody>
      </p:sp>
      <p:sp>
        <p:nvSpPr>
          <p:cNvPr id="5" name="PlaceHolder 4"/>
          <p:cNvSpPr>
            <a:spLocks noGrp="1"/>
          </p:cNvSpPr>
          <p:nvPr>
            <p:ph type="sldNum" idx="102"/>
          </p:nvPr>
        </p:nvSpPr>
        <p:spPr/>
        <p:txBody>
          <a:bodyPr/>
          <a:p>
            <a:fld id="{FC211EDB-0AC6-4B4A-86E7-98742A4A4179}" type="slidenum">
              <a:t>&lt;#&gt;</a:t>
            </a:fld>
          </a:p>
        </p:txBody>
      </p:sp>
      <p:sp>
        <p:nvSpPr>
          <p:cNvPr id="6" name="PlaceHolder 5"/>
          <p:cNvSpPr>
            <a:spLocks noGrp="1"/>
          </p:cNvSpPr>
          <p:nvPr>
            <p:ph type="dt" idx="100"/>
          </p:nvPr>
        </p:nvSpPr>
        <p:spPr/>
        <p:txBody>
          <a:bodyPr/>
          <a:p>
            <a:r>
              <a:rPr lang="en-GB"/>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Default 23">
    <p:spTree>
      <p:nvGrpSpPr>
        <p:cNvPr id="1" name=""/>
        <p:cNvGrpSpPr/>
        <p:nvPr/>
      </p:nvGrpSpPr>
      <p:grpSpPr>
        <a:xfrm>
          <a:off x="0" y="0"/>
          <a:ext cx="0" cy="0"/>
          <a:chOff x="0" y="0"/>
          <a:chExt cx="0" cy="0"/>
        </a:xfrm>
      </p:grpSpPr>
      <p:sp>
        <p:nvSpPr>
          <p:cNvPr id="2" name="PlaceHolder 1"/>
          <p:cNvSpPr>
            <a:spLocks noGrp="1"/>
          </p:cNvSpPr>
          <p:nvPr>
            <p:ph type="ftr" idx="104"/>
          </p:nvPr>
        </p:nvSpPr>
        <p:spPr/>
        <p:txBody>
          <a:bodyPr/>
          <a:p>
            <a:r>
              <a:t>Footer</a:t>
            </a:r>
          </a:p>
        </p:txBody>
      </p:sp>
      <p:sp>
        <p:nvSpPr>
          <p:cNvPr id="3" name="PlaceHolder 2"/>
          <p:cNvSpPr>
            <a:spLocks noGrp="1"/>
          </p:cNvSpPr>
          <p:nvPr>
            <p:ph type="sldNum" idx="105"/>
          </p:nvPr>
        </p:nvSpPr>
        <p:spPr/>
        <p:txBody>
          <a:bodyPr/>
          <a:p>
            <a:fld id="{40E68CF9-DF32-438E-8787-7E6FAD70A783}" type="slidenum">
              <a:t>&lt;#&gt;</a:t>
            </a:fld>
          </a:p>
        </p:txBody>
      </p:sp>
      <p:sp>
        <p:nvSpPr>
          <p:cNvPr id="4" name="PlaceHolder 3"/>
          <p:cNvSpPr>
            <a:spLocks noGrp="1"/>
          </p:cNvSpPr>
          <p:nvPr>
            <p:ph type="dt" idx="103"/>
          </p:nvPr>
        </p:nvSpPr>
        <p:spPr/>
        <p:txBody>
          <a:bodyPr/>
          <a:p>
            <a:r>
              <a:rPr lang="en-GB"/>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Default 24">
    <p:spTree>
      <p:nvGrpSpPr>
        <p:cNvPr id="1" name=""/>
        <p:cNvGrpSpPr/>
        <p:nvPr/>
      </p:nvGrpSpPr>
      <p:grpSpPr>
        <a:xfrm>
          <a:off x="0" y="0"/>
          <a:ext cx="0" cy="0"/>
          <a:chOff x="0" y="0"/>
          <a:chExt cx="0" cy="0"/>
        </a:xfrm>
      </p:grpSpPr>
      <p:sp>
        <p:nvSpPr>
          <p:cNvPr id="2" name="PlaceHolder 1"/>
          <p:cNvSpPr>
            <a:spLocks noGrp="1"/>
          </p:cNvSpPr>
          <p:nvPr>
            <p:ph type="ftr" idx="107"/>
          </p:nvPr>
        </p:nvSpPr>
        <p:spPr/>
        <p:txBody>
          <a:bodyPr/>
          <a:p>
            <a:r>
              <a:t>Footer</a:t>
            </a:r>
          </a:p>
        </p:txBody>
      </p:sp>
      <p:sp>
        <p:nvSpPr>
          <p:cNvPr id="3" name="PlaceHolder 2"/>
          <p:cNvSpPr>
            <a:spLocks noGrp="1"/>
          </p:cNvSpPr>
          <p:nvPr>
            <p:ph type="sldNum" idx="108"/>
          </p:nvPr>
        </p:nvSpPr>
        <p:spPr/>
        <p:txBody>
          <a:bodyPr/>
          <a:p>
            <a:fld id="{0908F94D-B5ED-492A-A08A-6B75D77CE188}" type="slidenum">
              <a:t>&lt;#&gt;</a:t>
            </a:fld>
          </a:p>
        </p:txBody>
      </p:sp>
      <p:sp>
        <p:nvSpPr>
          <p:cNvPr id="4" name="PlaceHolder 3"/>
          <p:cNvSpPr>
            <a:spLocks noGrp="1"/>
          </p:cNvSpPr>
          <p:nvPr>
            <p:ph type="dt" idx="106"/>
          </p:nvPr>
        </p:nvSpPr>
        <p:spPr/>
        <p:txBody>
          <a:bodyPr/>
          <a:p>
            <a:r>
              <a:rPr lang="en-GB"/>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25">
    <p:spTree>
      <p:nvGrpSpPr>
        <p:cNvPr id="1" name=""/>
        <p:cNvGrpSpPr/>
        <p:nvPr/>
      </p:nvGrpSpPr>
      <p:grpSpPr>
        <a:xfrm>
          <a:off x="0" y="0"/>
          <a:ext cx="0" cy="0"/>
          <a:chOff x="0" y="0"/>
          <a:chExt cx="0" cy="0"/>
        </a:xfrm>
      </p:grpSpPr>
      <p:sp>
        <p:nvSpPr>
          <p:cNvPr id="23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234"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4" name="PlaceHolder 3"/>
          <p:cNvSpPr>
            <a:spLocks noGrp="1"/>
          </p:cNvSpPr>
          <p:nvPr>
            <p:ph type="ftr" idx="110"/>
          </p:nvPr>
        </p:nvSpPr>
        <p:spPr/>
        <p:txBody>
          <a:bodyPr/>
          <a:p>
            <a:r>
              <a:t>Footer</a:t>
            </a:r>
          </a:p>
        </p:txBody>
      </p:sp>
      <p:sp>
        <p:nvSpPr>
          <p:cNvPr id="5" name="PlaceHolder 4"/>
          <p:cNvSpPr>
            <a:spLocks noGrp="1"/>
          </p:cNvSpPr>
          <p:nvPr>
            <p:ph type="sldNum" idx="111"/>
          </p:nvPr>
        </p:nvSpPr>
        <p:spPr/>
        <p:txBody>
          <a:bodyPr/>
          <a:p>
            <a:fld id="{F122AEC6-E595-479A-A645-D434331D67A1}" type="slidenum">
              <a:t>&lt;#&gt;</a:t>
            </a:fld>
          </a:p>
        </p:txBody>
      </p:sp>
      <p:sp>
        <p:nvSpPr>
          <p:cNvPr id="6" name="PlaceHolder 5"/>
          <p:cNvSpPr>
            <a:spLocks noGrp="1"/>
          </p:cNvSpPr>
          <p:nvPr>
            <p:ph type="dt" idx="109"/>
          </p:nvPr>
        </p:nvSpPr>
        <p:spPr/>
        <p:txBody>
          <a:bodyPr/>
          <a:p>
            <a:r>
              <a:rPr lang="en-GB"/>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6">
    <p:spTree>
      <p:nvGrpSpPr>
        <p:cNvPr id="1" name=""/>
        <p:cNvGrpSpPr/>
        <p:nvPr/>
      </p:nvGrpSpPr>
      <p:grpSpPr>
        <a:xfrm>
          <a:off x="0" y="0"/>
          <a:ext cx="0" cy="0"/>
          <a:chOff x="0" y="0"/>
          <a:chExt cx="0" cy="0"/>
        </a:xfrm>
      </p:grpSpPr>
      <p:sp>
        <p:nvSpPr>
          <p:cNvPr id="2" name="PlaceHolder 1"/>
          <p:cNvSpPr>
            <a:spLocks noGrp="1"/>
          </p:cNvSpPr>
          <p:nvPr>
            <p:ph type="ftr" idx="113"/>
          </p:nvPr>
        </p:nvSpPr>
        <p:spPr/>
        <p:txBody>
          <a:bodyPr/>
          <a:p>
            <a:r>
              <a:t>Footer</a:t>
            </a:r>
          </a:p>
        </p:txBody>
      </p:sp>
      <p:sp>
        <p:nvSpPr>
          <p:cNvPr id="3" name="PlaceHolder 2"/>
          <p:cNvSpPr>
            <a:spLocks noGrp="1"/>
          </p:cNvSpPr>
          <p:nvPr>
            <p:ph type="sldNum" idx="114"/>
          </p:nvPr>
        </p:nvSpPr>
        <p:spPr/>
        <p:txBody>
          <a:bodyPr/>
          <a:p>
            <a:fld id="{F68BAA22-9A2D-485A-8BD2-0DDB06A6F6E0}" type="slidenum">
              <a:t>&lt;#&gt;</a:t>
            </a:fld>
          </a:p>
        </p:txBody>
      </p:sp>
      <p:sp>
        <p:nvSpPr>
          <p:cNvPr id="4" name="PlaceHolder 3"/>
          <p:cNvSpPr>
            <a:spLocks noGrp="1"/>
          </p:cNvSpPr>
          <p:nvPr>
            <p:ph type="dt" idx="112"/>
          </p:nvPr>
        </p:nvSpPr>
        <p:spPr/>
        <p:txBody>
          <a:bodyPr/>
          <a:p>
            <a:r>
              <a:rPr lang="en-GB"/>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27">
    <p:spTree>
      <p:nvGrpSpPr>
        <p:cNvPr id="1" name=""/>
        <p:cNvGrpSpPr/>
        <p:nvPr/>
      </p:nvGrpSpPr>
      <p:grpSpPr>
        <a:xfrm>
          <a:off x="0" y="0"/>
          <a:ext cx="0" cy="0"/>
          <a:chOff x="0" y="0"/>
          <a:chExt cx="0" cy="0"/>
        </a:xfrm>
      </p:grpSpPr>
      <p:sp>
        <p:nvSpPr>
          <p:cNvPr id="24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24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24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5" name="PlaceHolder 4"/>
          <p:cNvSpPr>
            <a:spLocks noGrp="1"/>
          </p:cNvSpPr>
          <p:nvPr>
            <p:ph type="ftr" idx="116"/>
          </p:nvPr>
        </p:nvSpPr>
        <p:spPr/>
        <p:txBody>
          <a:bodyPr/>
          <a:p>
            <a:r>
              <a:t>Footer</a:t>
            </a:r>
          </a:p>
        </p:txBody>
      </p:sp>
      <p:sp>
        <p:nvSpPr>
          <p:cNvPr id="6" name="PlaceHolder 5"/>
          <p:cNvSpPr>
            <a:spLocks noGrp="1"/>
          </p:cNvSpPr>
          <p:nvPr>
            <p:ph type="sldNum" idx="117"/>
          </p:nvPr>
        </p:nvSpPr>
        <p:spPr/>
        <p:txBody>
          <a:bodyPr/>
          <a:p>
            <a:fld id="{1B091EE5-67EA-4CA4-B842-906E5ACE6E95}" type="slidenum">
              <a:t>&lt;#&gt;</a:t>
            </a:fld>
          </a:p>
        </p:txBody>
      </p:sp>
      <p:sp>
        <p:nvSpPr>
          <p:cNvPr id="7" name="PlaceHolder 6"/>
          <p:cNvSpPr>
            <a:spLocks noGrp="1"/>
          </p:cNvSpPr>
          <p:nvPr>
            <p:ph type="dt" idx="115"/>
          </p:nvPr>
        </p:nvSpPr>
        <p:spPr/>
        <p:txBody>
          <a:bodyPr/>
          <a:p>
            <a:r>
              <a:rPr lang="en-GB"/>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8">
    <p:spTree>
      <p:nvGrpSpPr>
        <p:cNvPr id="1" name=""/>
        <p:cNvGrpSpPr/>
        <p:nvPr/>
      </p:nvGrpSpPr>
      <p:grpSpPr>
        <a:xfrm>
          <a:off x="0" y="0"/>
          <a:ext cx="0" cy="0"/>
          <a:chOff x="0" y="0"/>
          <a:chExt cx="0" cy="0"/>
        </a:xfrm>
      </p:grpSpPr>
      <p:sp>
        <p:nvSpPr>
          <p:cNvPr id="2" name="PlaceHolder 1"/>
          <p:cNvSpPr>
            <a:spLocks noGrp="1"/>
          </p:cNvSpPr>
          <p:nvPr>
            <p:ph type="ftr" idx="119"/>
          </p:nvPr>
        </p:nvSpPr>
        <p:spPr/>
        <p:txBody>
          <a:bodyPr/>
          <a:p>
            <a:r>
              <a:t>Footer</a:t>
            </a:r>
          </a:p>
        </p:txBody>
      </p:sp>
      <p:sp>
        <p:nvSpPr>
          <p:cNvPr id="3" name="PlaceHolder 2"/>
          <p:cNvSpPr>
            <a:spLocks noGrp="1"/>
          </p:cNvSpPr>
          <p:nvPr>
            <p:ph type="sldNum" idx="120"/>
          </p:nvPr>
        </p:nvSpPr>
        <p:spPr/>
        <p:txBody>
          <a:bodyPr/>
          <a:p>
            <a:fld id="{93311941-984F-4035-B650-212A0364BFA3}" type="slidenum">
              <a:t>&lt;#&gt;</a:t>
            </a:fld>
          </a:p>
        </p:txBody>
      </p:sp>
      <p:sp>
        <p:nvSpPr>
          <p:cNvPr id="4" name="PlaceHolder 3"/>
          <p:cNvSpPr>
            <a:spLocks noGrp="1"/>
          </p:cNvSpPr>
          <p:nvPr>
            <p:ph type="dt" idx="118"/>
          </p:nvPr>
        </p:nvSpPr>
        <p:spPr/>
        <p:txBody>
          <a:bodyPr/>
          <a:p>
            <a:r>
              <a:rPr lang="en-GB"/>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29">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3" name="PlaceHolder 2"/>
          <p:cNvSpPr>
            <a:spLocks noGrp="1"/>
          </p:cNvSpPr>
          <p:nvPr>
            <p:ph type="ftr" idx="122"/>
          </p:nvPr>
        </p:nvSpPr>
        <p:spPr/>
        <p:txBody>
          <a:bodyPr/>
          <a:p>
            <a:r>
              <a:t>Footer</a:t>
            </a:r>
          </a:p>
        </p:txBody>
      </p:sp>
      <p:sp>
        <p:nvSpPr>
          <p:cNvPr id="4" name="PlaceHolder 3"/>
          <p:cNvSpPr>
            <a:spLocks noGrp="1"/>
          </p:cNvSpPr>
          <p:nvPr>
            <p:ph type="sldNum" idx="123"/>
          </p:nvPr>
        </p:nvSpPr>
        <p:spPr/>
        <p:txBody>
          <a:bodyPr/>
          <a:p>
            <a:fld id="{000EE5FE-EA71-402B-8C32-7F42AABBF6FA}" type="slidenum">
              <a:t>&lt;#&gt;</a:t>
            </a:fld>
          </a:p>
        </p:txBody>
      </p:sp>
      <p:sp>
        <p:nvSpPr>
          <p:cNvPr id="5" name="PlaceHolder 4"/>
          <p:cNvSpPr>
            <a:spLocks noGrp="1"/>
          </p:cNvSpPr>
          <p:nvPr>
            <p:ph type="dt" idx="121"/>
          </p:nvPr>
        </p:nvSpPr>
        <p:spPr/>
        <p:txBody>
          <a:bodyPr/>
          <a:p>
            <a:r>
              <a:rPr lang="en-GB"/>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30">
    <p:spTree>
      <p:nvGrpSpPr>
        <p:cNvPr id="1" name=""/>
        <p:cNvGrpSpPr/>
        <p:nvPr/>
      </p:nvGrpSpPr>
      <p:grpSpPr>
        <a:xfrm>
          <a:off x="0" y="0"/>
          <a:ext cx="0" cy="0"/>
          <a:chOff x="0" y="0"/>
          <a:chExt cx="0" cy="0"/>
        </a:xfrm>
      </p:grpSpPr>
      <p:sp>
        <p:nvSpPr>
          <p:cNvPr id="2" name="PlaceHolder 1"/>
          <p:cNvSpPr>
            <a:spLocks noGrp="1"/>
          </p:cNvSpPr>
          <p:nvPr>
            <p:ph type="ftr" idx="125"/>
          </p:nvPr>
        </p:nvSpPr>
        <p:spPr/>
        <p:txBody>
          <a:bodyPr/>
          <a:p>
            <a:r>
              <a:t>Footer</a:t>
            </a:r>
          </a:p>
        </p:txBody>
      </p:sp>
      <p:sp>
        <p:nvSpPr>
          <p:cNvPr id="3" name="PlaceHolder 2"/>
          <p:cNvSpPr>
            <a:spLocks noGrp="1"/>
          </p:cNvSpPr>
          <p:nvPr>
            <p:ph type="sldNum" idx="126"/>
          </p:nvPr>
        </p:nvSpPr>
        <p:spPr/>
        <p:txBody>
          <a:bodyPr/>
          <a:p>
            <a:fld id="{30D77C56-8DA4-4F16-AB14-07507F2BD2A2}" type="slidenum">
              <a:t>&lt;#&gt;</a:t>
            </a:fld>
          </a:p>
        </p:txBody>
      </p:sp>
      <p:sp>
        <p:nvSpPr>
          <p:cNvPr id="4" name="PlaceHolder 3"/>
          <p:cNvSpPr>
            <a:spLocks noGrp="1"/>
          </p:cNvSpPr>
          <p:nvPr>
            <p:ph type="dt" idx="124"/>
          </p:nvPr>
        </p:nvSpPr>
        <p:spPr/>
        <p:txBody>
          <a:bodyPr/>
          <a:p>
            <a:r>
              <a:rPr lang="en-GB"/>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31">
    <p:spTree>
      <p:nvGrpSpPr>
        <p:cNvPr id="1" name=""/>
        <p:cNvGrpSpPr/>
        <p:nvPr/>
      </p:nvGrpSpPr>
      <p:grpSpPr>
        <a:xfrm>
          <a:off x="0" y="0"/>
          <a:ext cx="0" cy="0"/>
          <a:chOff x="0" y="0"/>
          <a:chExt cx="0" cy="0"/>
        </a:xfrm>
      </p:grpSpPr>
      <p:sp>
        <p:nvSpPr>
          <p:cNvPr id="2" name="PlaceHolder 1"/>
          <p:cNvSpPr>
            <a:spLocks noGrp="1"/>
          </p:cNvSpPr>
          <p:nvPr>
            <p:ph type="ftr" idx="128"/>
          </p:nvPr>
        </p:nvSpPr>
        <p:spPr/>
        <p:txBody>
          <a:bodyPr/>
          <a:p>
            <a:r>
              <a:t>Footer</a:t>
            </a:r>
          </a:p>
        </p:txBody>
      </p:sp>
      <p:sp>
        <p:nvSpPr>
          <p:cNvPr id="3" name="PlaceHolder 2"/>
          <p:cNvSpPr>
            <a:spLocks noGrp="1"/>
          </p:cNvSpPr>
          <p:nvPr>
            <p:ph type="sldNum" idx="129"/>
          </p:nvPr>
        </p:nvSpPr>
        <p:spPr/>
        <p:txBody>
          <a:bodyPr/>
          <a:p>
            <a:fld id="{F8A7FFB9-1B01-4DBA-AA1D-97BD459E72DA}" type="slidenum">
              <a:t>&lt;#&gt;</a:t>
            </a:fld>
          </a:p>
        </p:txBody>
      </p:sp>
      <p:sp>
        <p:nvSpPr>
          <p:cNvPr id="4" name="PlaceHolder 3"/>
          <p:cNvSpPr>
            <a:spLocks noGrp="1"/>
          </p:cNvSpPr>
          <p:nvPr>
            <p:ph type="dt" idx="127"/>
          </p:nvPr>
        </p:nvSpPr>
        <p:spPr/>
        <p:txBody>
          <a:bodyPr/>
          <a:p>
            <a:r>
              <a:rPr lang="en-GB"/>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Header">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788D4AF4-3C60-4AF5-A0F8-64CFC7E54759}" type="slidenum">
              <a:t>&lt;#&gt;</a:t>
            </a:fld>
          </a:p>
        </p:txBody>
      </p:sp>
      <p:sp>
        <p:nvSpPr>
          <p:cNvPr id="4" name="PlaceHolder 3"/>
          <p:cNvSpPr>
            <a:spLocks noGrp="1"/>
          </p:cNvSpPr>
          <p:nvPr>
            <p:ph type="dt" idx="13"/>
          </p:nvPr>
        </p:nvSpPr>
        <p:spPr/>
        <p:txBody>
          <a:bodyPr/>
          <a:p>
            <a:r>
              <a:rPr lang="en-GB"/>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32">
    <p:spTree>
      <p:nvGrpSpPr>
        <p:cNvPr id="1" name=""/>
        <p:cNvGrpSpPr/>
        <p:nvPr/>
      </p:nvGrpSpPr>
      <p:grpSpPr>
        <a:xfrm>
          <a:off x="0" y="0"/>
          <a:ext cx="0" cy="0"/>
          <a:chOff x="0" y="0"/>
          <a:chExt cx="0" cy="0"/>
        </a:xfrm>
      </p:grpSpPr>
      <p:sp>
        <p:nvSpPr>
          <p:cNvPr id="2" name="PlaceHolder 1"/>
          <p:cNvSpPr>
            <a:spLocks noGrp="1"/>
          </p:cNvSpPr>
          <p:nvPr>
            <p:ph type="ftr" idx="131"/>
          </p:nvPr>
        </p:nvSpPr>
        <p:spPr/>
        <p:txBody>
          <a:bodyPr/>
          <a:p>
            <a:r>
              <a:t>Footer</a:t>
            </a:r>
          </a:p>
        </p:txBody>
      </p:sp>
      <p:sp>
        <p:nvSpPr>
          <p:cNvPr id="3" name="PlaceHolder 2"/>
          <p:cNvSpPr>
            <a:spLocks noGrp="1"/>
          </p:cNvSpPr>
          <p:nvPr>
            <p:ph type="sldNum" idx="132"/>
          </p:nvPr>
        </p:nvSpPr>
        <p:spPr/>
        <p:txBody>
          <a:bodyPr/>
          <a:p>
            <a:fld id="{A28A208A-8304-4670-BCCF-6C2AC45451AD}" type="slidenum">
              <a:t>&lt;#&gt;</a:t>
            </a:fld>
          </a:p>
        </p:txBody>
      </p:sp>
      <p:sp>
        <p:nvSpPr>
          <p:cNvPr id="4" name="PlaceHolder 3"/>
          <p:cNvSpPr>
            <a:spLocks noGrp="1"/>
          </p:cNvSpPr>
          <p:nvPr>
            <p:ph type="dt" idx="130"/>
          </p:nvPr>
        </p:nvSpPr>
        <p:spPr/>
        <p:txBody>
          <a:bodyPr/>
          <a:p>
            <a:r>
              <a:rPr lang="en-GB"/>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o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3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3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3200" strike="noStrike" u="none">
              <a:solidFill>
                <a:schemeClr val="dk1"/>
              </a:solidFill>
              <a:uFillTx/>
              <a:latin typeface="Calibri"/>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4DA3CB28-B9FF-40F1-B66E-8850BA684DE7}" type="slidenum">
              <a:t>&lt;#&gt;</a:t>
            </a:fld>
          </a:p>
        </p:txBody>
      </p:sp>
      <p:sp>
        <p:nvSpPr>
          <p:cNvPr id="7" name="PlaceHolder 6"/>
          <p:cNvSpPr>
            <a:spLocks noGrp="1"/>
          </p:cNvSpPr>
          <p:nvPr>
            <p:ph type="dt" idx="16"/>
          </p:nvPr>
        </p:nvSpPr>
        <p:spPr/>
        <p:txBody>
          <a:bodyPr/>
          <a:p>
            <a:r>
              <a:rPr lang="en-GB"/>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ison">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p>
            <a:r>
              <a:t>Footer</a:t>
            </a:r>
          </a:p>
        </p:txBody>
      </p:sp>
      <p:sp>
        <p:nvSpPr>
          <p:cNvPr id="3" name="PlaceHolder 2"/>
          <p:cNvSpPr>
            <a:spLocks noGrp="1"/>
          </p:cNvSpPr>
          <p:nvPr>
            <p:ph type="sldNum" idx="21"/>
          </p:nvPr>
        </p:nvSpPr>
        <p:spPr/>
        <p:txBody>
          <a:bodyPr/>
          <a:p>
            <a:fld id="{278E8E1A-EE52-4F29-84CC-2082C5B4B3C5}" type="slidenum">
              <a:t>&lt;#&gt;</a:t>
            </a:fld>
          </a:p>
        </p:txBody>
      </p:sp>
      <p:sp>
        <p:nvSpPr>
          <p:cNvPr id="4" name="PlaceHolder 3"/>
          <p:cNvSpPr>
            <a:spLocks noGrp="1"/>
          </p:cNvSpPr>
          <p:nvPr>
            <p:ph type="dt" idx="19"/>
          </p:nvPr>
        </p:nvSpPr>
        <p:spPr/>
        <p:txBody>
          <a:bodyPr/>
          <a:p>
            <a:r>
              <a:rPr lang="en-GB"/>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Calibri"/>
            </a:endParaRPr>
          </a:p>
        </p:txBody>
      </p:sp>
      <p:sp>
        <p:nvSpPr>
          <p:cNvPr id="3" name="PlaceHolder 2"/>
          <p:cNvSpPr>
            <a:spLocks noGrp="1"/>
          </p:cNvSpPr>
          <p:nvPr>
            <p:ph type="ftr" idx="23"/>
          </p:nvPr>
        </p:nvSpPr>
        <p:spPr/>
        <p:txBody>
          <a:bodyPr/>
          <a:p>
            <a:r>
              <a:t>Footer</a:t>
            </a:r>
          </a:p>
        </p:txBody>
      </p:sp>
      <p:sp>
        <p:nvSpPr>
          <p:cNvPr id="4" name="PlaceHolder 3"/>
          <p:cNvSpPr>
            <a:spLocks noGrp="1"/>
          </p:cNvSpPr>
          <p:nvPr>
            <p:ph type="sldNum" idx="24"/>
          </p:nvPr>
        </p:nvSpPr>
        <p:spPr/>
        <p:txBody>
          <a:bodyPr/>
          <a:p>
            <a:fld id="{D7D098F1-5428-4E82-B70D-F8C1BAEA5D65}" type="slidenum">
              <a:t>&lt;#&gt;</a:t>
            </a:fld>
          </a:p>
        </p:txBody>
      </p:sp>
      <p:sp>
        <p:nvSpPr>
          <p:cNvPr id="5" name="PlaceHolder 4"/>
          <p:cNvSpPr>
            <a:spLocks noGrp="1"/>
          </p:cNvSpPr>
          <p:nvPr>
            <p:ph type="dt" idx="22"/>
          </p:nvPr>
        </p:nvSpPr>
        <p:spPr/>
        <p:txBody>
          <a:bodyPr/>
          <a:p>
            <a:r>
              <a:rPr lang="en-GB"/>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p>
            <a:r>
              <a:t>Footer</a:t>
            </a:r>
          </a:p>
        </p:txBody>
      </p:sp>
      <p:sp>
        <p:nvSpPr>
          <p:cNvPr id="3" name="PlaceHolder 2"/>
          <p:cNvSpPr>
            <a:spLocks noGrp="1"/>
          </p:cNvSpPr>
          <p:nvPr>
            <p:ph type="sldNum" idx="27"/>
          </p:nvPr>
        </p:nvSpPr>
        <p:spPr/>
        <p:txBody>
          <a:bodyPr/>
          <a:p>
            <a:fld id="{11DC3416-CD31-4C22-8BDB-245A767C696E}" type="slidenum">
              <a:t>&lt;#&gt;</a:t>
            </a:fld>
          </a:p>
        </p:txBody>
      </p:sp>
      <p:sp>
        <p:nvSpPr>
          <p:cNvPr id="4" name="PlaceHolder 3"/>
          <p:cNvSpPr>
            <a:spLocks noGrp="1"/>
          </p:cNvSpPr>
          <p:nvPr>
            <p:ph type="dt" idx="25"/>
          </p:nvPr>
        </p:nvSpPr>
        <p:spPr/>
        <p:txBody>
          <a:bodyPr/>
          <a:p>
            <a:r>
              <a:rPr lang="en-GB"/>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jpeg"/><Relationship Id="rId3" Type="http://schemas.openxmlformats.org/officeDocument/2006/relationships/slideLayout" Target="../slideLayouts/slideLayout16.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jpeg"/><Relationship Id="rId3" Type="http://schemas.openxmlformats.org/officeDocument/2006/relationships/slideLayout" Target="../slideLayouts/slideLayout17.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jpeg"/><Relationship Id="rId3" Type="http://schemas.openxmlformats.org/officeDocument/2006/relationships/slideLayout" Target="../slideLayouts/slideLayout18.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1.jpeg"/><Relationship Id="rId3" Type="http://schemas.openxmlformats.org/officeDocument/2006/relationships/slideLayout" Target="../slideLayouts/slideLayout19.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1.jpeg"/><Relationship Id="rId3" Type="http://schemas.openxmlformats.org/officeDocument/2006/relationships/slideLayout" Target="../slideLayouts/slideLayout20.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1.jpeg"/><Relationship Id="rId3" Type="http://schemas.openxmlformats.org/officeDocument/2006/relationships/slideLayout" Target="../slideLayouts/slideLayout21.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image" Target="../media/image1.jpeg"/><Relationship Id="rId3" Type="http://schemas.openxmlformats.org/officeDocument/2006/relationships/slideLayout" Target="../slideLayouts/slideLayout22.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image" Target="../media/image1.jpeg"/><Relationship Id="rId3" Type="http://schemas.openxmlformats.org/officeDocument/2006/relationships/slideLayout" Target="../slideLayouts/slideLayout23.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image" Target="../media/image1.jpeg"/><Relationship Id="rId3" Type="http://schemas.openxmlformats.org/officeDocument/2006/relationships/slideLayout" Target="../slideLayouts/slideLayout24.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image" Target="../media/image1.jpeg"/><Relationship Id="rId3" Type="http://schemas.openxmlformats.org/officeDocument/2006/relationships/slideLayout" Target="../slideLayouts/slideLayout25.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image" Target="../media/image1.jpeg"/><Relationship Id="rId3" Type="http://schemas.openxmlformats.org/officeDocument/2006/relationships/slideLayout" Target="../slideLayouts/slideLayout26.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image" Target="../media/image1.jpeg"/><Relationship Id="rId3" Type="http://schemas.openxmlformats.org/officeDocument/2006/relationships/slideLayout" Target="../slideLayouts/slideLayout27.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image" Target="../media/image1.jpeg"/><Relationship Id="rId3" Type="http://schemas.openxmlformats.org/officeDocument/2006/relationships/slideLayout" Target="../slideLayouts/slideLayout28.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image" Target="../media/image1.jpeg"/><Relationship Id="rId3" Type="http://schemas.openxmlformats.org/officeDocument/2006/relationships/slideLayout" Target="../slideLayouts/slideLayout29.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image" Target="../media/image1.jpeg"/><Relationship Id="rId3" Type="http://schemas.openxmlformats.org/officeDocument/2006/relationships/slideLayout" Target="../slideLayouts/slideLayout30.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image" Target="../media/image1.jpeg"/><Relationship Id="rId3" Type="http://schemas.openxmlformats.org/officeDocument/2006/relationships/slideLayout" Target="../slideLayouts/slideLayout31.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image" Target="../media/image1.jpeg"/><Relationship Id="rId3" Type="http://schemas.openxmlformats.org/officeDocument/2006/relationships/slideLayout" Target="../slideLayouts/slideLayout32.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image" Target="../media/image1.jpeg"/><Relationship Id="rId3" Type="http://schemas.openxmlformats.org/officeDocument/2006/relationships/slideLayout" Target="../slideLayouts/slideLayout33.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image" Target="../media/image1.jpeg"/><Relationship Id="rId3" Type="http://schemas.openxmlformats.org/officeDocument/2006/relationships/slideLayout" Target="../slideLayouts/slideLayout34.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image" Target="../media/image1.jpeg"/><Relationship Id="rId3" Type="http://schemas.openxmlformats.org/officeDocument/2006/relationships/slideLayout" Target="../slideLayouts/slideLayout35.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eg"/><Relationship Id="rId3" Type="http://schemas.openxmlformats.org/officeDocument/2006/relationships/slideLayout" Target="../slideLayouts/slideLayout3.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image" Target="../media/image1.jpeg"/><Relationship Id="rId3" Type="http://schemas.openxmlformats.org/officeDocument/2006/relationships/slideLayout" Target="../slideLayouts/slideLayout36.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image" Target="../media/image1.jpeg"/><Relationship Id="rId3" Type="http://schemas.openxmlformats.org/officeDocument/2006/relationships/slideLayout" Target="../slideLayouts/slideLayout37.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image" Target="../media/image1.jpeg"/><Relationship Id="rId3" Type="http://schemas.openxmlformats.org/officeDocument/2006/relationships/slideLayout" Target="../slideLayouts/slideLayout38.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image" Target="../media/image1.jpeg"/><Relationship Id="rId3" Type="http://schemas.openxmlformats.org/officeDocument/2006/relationships/slideLayout" Target="../slideLayouts/slideLayout39.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image" Target="../media/image1.jpeg"/><Relationship Id="rId3" Type="http://schemas.openxmlformats.org/officeDocument/2006/relationships/slideLayout" Target="../slideLayouts/slideLayout40.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image" Target="../media/image1.jpeg"/><Relationship Id="rId3" Type="http://schemas.openxmlformats.org/officeDocument/2006/relationships/slideLayout" Target="../slideLayouts/slideLayout41.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image" Target="../media/image1.jpeg"/><Relationship Id="rId3" Type="http://schemas.openxmlformats.org/officeDocument/2006/relationships/slideLayout" Target="../slideLayouts/slideLayout42.xml"/>
</Relationships>
</file>

<file path=ppt/slideMasters/_rels/slideMaster37.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image" Target="../media/image1.jpeg"/><Relationship Id="rId3" Type="http://schemas.openxmlformats.org/officeDocument/2006/relationships/slideLayout" Target="../slideLayouts/slideLayout43.xml"/>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image" Target="../media/image1.jpeg"/><Relationship Id="rId3" Type="http://schemas.openxmlformats.org/officeDocument/2006/relationships/slideLayout" Target="../slideLayouts/slideLayout44.xml"/>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image" Target="../media/image1.jpeg"/><Relationship Id="rId3" Type="http://schemas.openxmlformats.org/officeDocument/2006/relationships/slideLayout" Target="../slideLayouts/slideLayout45.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jpeg"/><Relationship Id="rId3" Type="http://schemas.openxmlformats.org/officeDocument/2006/relationships/slideLayout" Target="../slideLayouts/slideLayout4.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image" Target="../media/image1.jpeg"/><Relationship Id="rId3" Type="http://schemas.openxmlformats.org/officeDocument/2006/relationships/slideLayout" Target="../slideLayouts/slideLayout46.xml"/>
</Relationships>
</file>

<file path=ppt/slideMasters/_rels/slideMaster41.xml.rels><?xml version="1.0" encoding="UTF-8"?>
<Relationships xmlns="http://schemas.openxmlformats.org/package/2006/relationships"><Relationship Id="rId1" Type="http://schemas.openxmlformats.org/officeDocument/2006/relationships/theme" Target="../theme/theme41.xml"/><Relationship Id="rId2" Type="http://schemas.openxmlformats.org/officeDocument/2006/relationships/image" Target="../media/image1.jpeg"/><Relationship Id="rId3" Type="http://schemas.openxmlformats.org/officeDocument/2006/relationships/slideLayout" Target="../slideLayouts/slideLayout47.xml"/>
</Relationships>
</file>

<file path=ppt/slideMasters/_rels/slideMaster42.xml.rels><?xml version="1.0" encoding="UTF-8"?>
<Relationships xmlns="http://schemas.openxmlformats.org/package/2006/relationships"><Relationship Id="rId1" Type="http://schemas.openxmlformats.org/officeDocument/2006/relationships/theme" Target="../theme/theme42.xml"/><Relationship Id="rId2" Type="http://schemas.openxmlformats.org/officeDocument/2006/relationships/image" Target="../media/image1.jpeg"/><Relationship Id="rId3" Type="http://schemas.openxmlformats.org/officeDocument/2006/relationships/slideLayout" Target="../slideLayouts/slideLayout48.xml"/>
</Relationships>
</file>

<file path=ppt/slideMasters/_rels/slideMaster43.xml.rels><?xml version="1.0" encoding="UTF-8"?>
<Relationships xmlns="http://schemas.openxmlformats.org/package/2006/relationships"><Relationship Id="rId1" Type="http://schemas.openxmlformats.org/officeDocument/2006/relationships/theme" Target="../theme/theme43.xml"/><Relationship Id="rId2" Type="http://schemas.openxmlformats.org/officeDocument/2006/relationships/image" Target="../media/image1.jpeg"/><Relationship Id="rId3" Type="http://schemas.openxmlformats.org/officeDocument/2006/relationships/slideLayout" Target="../slideLayouts/slideLayout49.xml"/>
</Relationships>
</file>

<file path=ppt/slideMasters/_rels/slideMaster44.xml.rels><?xml version="1.0" encoding="UTF-8"?>
<Relationships xmlns="http://schemas.openxmlformats.org/package/2006/relationships"><Relationship Id="rId1" Type="http://schemas.openxmlformats.org/officeDocument/2006/relationships/theme" Target="../theme/theme44.xml"/><Relationship Id="rId2" Type="http://schemas.openxmlformats.org/officeDocument/2006/relationships/image" Target="../media/image1.jpeg"/><Relationship Id="rId3" Type="http://schemas.openxmlformats.org/officeDocument/2006/relationships/slideLayout" Target="../slideLayouts/slideLayout50.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jpeg"/><Relationship Id="rId3"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jpeg"/><Relationship Id="rId3"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jpeg"/><Relationship Id="rId3"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jpeg"/><Relationship Id="rId3"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jpeg"/><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1" name="PlaceHolder 2"/>
          <p:cNvSpPr>
            <a:spLocks noGrp="1"/>
          </p:cNvSpPr>
          <p:nvPr>
            <p:ph type="dt" idx="1"/>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&lt;date/time&gt;</a:t>
            </a:r>
            <a:endParaRPr b="0" lang="en-GB" sz="1200" strike="noStrike" u="none">
              <a:solidFill>
                <a:srgbClr val="000000"/>
              </a:solidFill>
              <a:uFillTx/>
              <a:latin typeface="Times New Roman"/>
            </a:endParaRPr>
          </a:p>
        </p:txBody>
      </p:sp>
      <p:sp>
        <p:nvSpPr>
          <p:cNvPr id="2" name="PlaceHolder 3"/>
          <p:cNvSpPr>
            <a:spLocks noGrp="1"/>
          </p:cNvSpPr>
          <p:nvPr>
            <p:ph type="ftr" idx="2"/>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3" name="PlaceHolder 4"/>
          <p:cNvSpPr>
            <a:spLocks noGrp="1"/>
          </p:cNvSpPr>
          <p:nvPr>
            <p:ph type="sldNum" idx="3"/>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2075B229-81FE-47F7-8986-C6A30FE908A3}" type="slidenum">
              <a:rPr b="0" lang="en-US" sz="1200" strike="noStrike" u="none">
                <a:solidFill>
                  <a:schemeClr val="dk1">
                    <a:tint val="75000"/>
                  </a:schemeClr>
                </a:solidFill>
                <a:uFillTx/>
                <a:latin typeface="Calibri"/>
              </a:rPr>
              <a:t>&lt;number&gt;</a:t>
            </a:fld>
            <a:endParaRPr b="0" lang="en-GB" sz="1200" strike="noStrike" u="none">
              <a:solidFill>
                <a:srgbClr val="000000"/>
              </a:solidFill>
              <a:uFillTx/>
              <a:latin typeface="Times New Roman"/>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chemeClr val="dk1"/>
                </a:solidFill>
                <a:uFillTx/>
                <a:latin typeface="Calibri"/>
              </a:rPr>
              <a:t>Click to edit the outline text format</a:t>
            </a:r>
            <a:endParaRPr b="0" lang="en-US" sz="3200" strike="noStrike" u="none">
              <a:solidFill>
                <a:schemeClr val="dk1"/>
              </a:solidFill>
              <a:uFillTx/>
              <a:latin typeface="Calibri"/>
            </a:endParaRPr>
          </a:p>
          <a:p>
            <a:pPr lvl="1" marL="864000" indent="-324000">
              <a:spcBef>
                <a:spcPts val="1134"/>
              </a:spcBef>
              <a:buClr>
                <a:srgbClr val="000000"/>
              </a:buClr>
              <a:buSzPct val="75000"/>
              <a:buFont typeface="Symbol" charset="2"/>
              <a:buChar char=""/>
            </a:pPr>
            <a:r>
              <a:rPr b="0" lang="en-US" sz="2400" strike="noStrike" u="none">
                <a:solidFill>
                  <a:schemeClr val="dk1"/>
                </a:solidFill>
                <a:uFillTx/>
                <a:latin typeface="Calibri"/>
              </a:rPr>
              <a:t>Second Outline Level</a:t>
            </a:r>
            <a:endParaRPr b="0" lang="en-US" sz="2400" strike="noStrike" u="none">
              <a:solidFill>
                <a:schemeClr val="dk1"/>
              </a:solidFill>
              <a:uFillTx/>
              <a:latin typeface="Calibri"/>
            </a:endParaRPr>
          </a:p>
          <a:p>
            <a:pPr lvl="2" marL="1296000" indent="-288000">
              <a:spcBef>
                <a:spcPts val="850"/>
              </a:spcBef>
              <a:buClr>
                <a:srgbClr val="000000"/>
              </a:buClr>
              <a:buSzPct val="45000"/>
              <a:buFont typeface="Wingdings" charset="2"/>
              <a:buChar char=""/>
            </a:pPr>
            <a:r>
              <a:rPr b="0" lang="en-US" sz="2000" strike="noStrike" u="none">
                <a:solidFill>
                  <a:schemeClr val="dk1"/>
                </a:solidFill>
                <a:uFillTx/>
                <a:latin typeface="Calibri"/>
              </a:rPr>
              <a:t>Third Outline Level</a:t>
            </a:r>
            <a:endParaRPr b="0" lang="en-US" sz="2000" strike="noStrike" u="none">
              <a:solidFill>
                <a:schemeClr val="dk1"/>
              </a:solidFill>
              <a:uFillTx/>
              <a:latin typeface="Calibri"/>
            </a:endParaRPr>
          </a:p>
          <a:p>
            <a:pPr lvl="3" marL="1728000" indent="-216000">
              <a:spcBef>
                <a:spcPts val="567"/>
              </a:spcBef>
              <a:buClr>
                <a:srgbClr val="000000"/>
              </a:buClr>
              <a:buSzPct val="75000"/>
              <a:buFont typeface="Symbol" charset="2"/>
              <a:buChar char=""/>
            </a:pPr>
            <a:r>
              <a:rPr b="0" lang="en-US" sz="2000" strike="noStrike" u="none">
                <a:solidFill>
                  <a:schemeClr val="dk1"/>
                </a:solidFill>
                <a:uFillTx/>
                <a:latin typeface="Calibri"/>
              </a:rPr>
              <a:t>Fourth Outline Level</a:t>
            </a:r>
            <a:endParaRPr b="0" lang="en-US" sz="2000" strike="noStrike" u="none">
              <a:solidFill>
                <a:schemeClr val="dk1"/>
              </a:solidFill>
              <a:uFillTx/>
              <a:latin typeface="Calibri"/>
            </a:endParaRPr>
          </a:p>
          <a:p>
            <a:pPr lvl="4" marL="2160000" indent="-216000">
              <a:spcBef>
                <a:spcPts val="283"/>
              </a:spcBef>
              <a:buClr>
                <a:srgbClr val="000000"/>
              </a:buClr>
              <a:buSzPct val="45000"/>
              <a:buFont typeface="Wingdings" charset="2"/>
              <a:buChar char=""/>
            </a:pPr>
            <a:r>
              <a:rPr b="0" lang="en-US" sz="2000" strike="noStrike" u="none">
                <a:solidFill>
                  <a:schemeClr val="dk1"/>
                </a:solidFill>
                <a:uFillTx/>
                <a:latin typeface="Calibri"/>
              </a:rPr>
              <a:t>Fifth Outline Level</a:t>
            </a:r>
            <a:endParaRPr b="0" lang="en-US" sz="2000" strike="noStrike" u="none">
              <a:solidFill>
                <a:schemeClr val="dk1"/>
              </a:solidFill>
              <a:uFillTx/>
              <a:latin typeface="Calibri"/>
            </a:endParaRPr>
          </a:p>
          <a:p>
            <a:pPr lvl="5" marL="2592000" indent="-216000">
              <a:spcBef>
                <a:spcPts val="283"/>
              </a:spcBef>
              <a:buClr>
                <a:srgbClr val="000000"/>
              </a:buClr>
              <a:buSzPct val="45000"/>
              <a:buFont typeface="Wingdings" charset="2"/>
              <a:buChar char=""/>
            </a:pPr>
            <a:r>
              <a:rPr b="0" lang="en-US" sz="2000" strike="noStrike" u="none">
                <a:solidFill>
                  <a:schemeClr val="dk1"/>
                </a:solidFill>
                <a:uFillTx/>
                <a:latin typeface="Calibri"/>
              </a:rPr>
              <a:t>Sixth Outline Level</a:t>
            </a:r>
            <a:endParaRPr b="0" lang="en-US" sz="2000" strike="noStrike" u="none">
              <a:solidFill>
                <a:schemeClr val="dk1"/>
              </a:solidFill>
              <a:uFillTx/>
              <a:latin typeface="Calibri"/>
            </a:endParaRPr>
          </a:p>
          <a:p>
            <a:pPr lvl="6" marL="3024000" indent="-216000">
              <a:spcBef>
                <a:spcPts val="283"/>
              </a:spcBef>
              <a:buClr>
                <a:srgbClr val="000000"/>
              </a:buClr>
              <a:buSzPct val="45000"/>
              <a:buFont typeface="Wingdings" charset="2"/>
              <a:buChar char=""/>
            </a:pPr>
            <a:r>
              <a:rPr b="0" lang="en-US" sz="2000" strike="noStrike" u="none">
                <a:solidFill>
                  <a:schemeClr val="dk1"/>
                </a:solidFill>
                <a:uFillTx/>
                <a:latin typeface="Calibri"/>
              </a:rPr>
              <a:t>Seventh Outline Level</a:t>
            </a:r>
            <a:endParaRPr b="0" lang="en-US" sz="2000" strike="noStrike" u="none">
              <a:solidFill>
                <a:schemeClr val="dk1"/>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2880"/>
            <a:ext cx="3007800" cy="1161720"/>
          </a:xfrm>
          <a:prstGeom prst="rect">
            <a:avLst/>
          </a:prstGeom>
          <a:noFill/>
          <a:ln w="0">
            <a:noFill/>
          </a:ln>
        </p:spPr>
        <p:txBody>
          <a:bodyPr lIns="91440" rIns="91440" tIns="45720" bIns="45720" anchor="b">
            <a:noAutofit/>
          </a:bodyPr>
          <a:p>
            <a:pPr indent="0" defTabSz="914400">
              <a:lnSpc>
                <a:spcPct val="100000"/>
              </a:lnSpc>
              <a:buNone/>
            </a:pPr>
            <a:r>
              <a:rPr b="1" lang="en-US" sz="2000" strike="noStrike" u="none">
                <a:solidFill>
                  <a:schemeClr val="dk1"/>
                </a:solidFill>
                <a:uFillTx/>
                <a:latin typeface="Calibri"/>
              </a:rPr>
              <a:t>Click to edit Master title style</a:t>
            </a:r>
            <a:endParaRPr b="0" lang="en-US" sz="2000" strike="noStrike" u="none">
              <a:solidFill>
                <a:schemeClr val="dk1"/>
              </a:solidFill>
              <a:uFillTx/>
              <a:latin typeface="Calibri"/>
            </a:endParaRPr>
          </a:p>
        </p:txBody>
      </p:sp>
      <p:sp>
        <p:nvSpPr>
          <p:cNvPr id="66" name="PlaceHolder 2"/>
          <p:cNvSpPr>
            <a:spLocks noGrp="1"/>
          </p:cNvSpPr>
          <p:nvPr>
            <p:ph type="body"/>
          </p:nvPr>
        </p:nvSpPr>
        <p:spPr>
          <a:xfrm>
            <a:off x="3575160" y="272880"/>
            <a:ext cx="5111280" cy="585288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000000"/>
              </a:buClr>
              <a:buFont typeface="Arial"/>
              <a:buChar char="•"/>
            </a:pPr>
            <a:r>
              <a:rPr b="0" lang="en-US" sz="3200" strike="noStrike" u="none">
                <a:solidFill>
                  <a:schemeClr val="dk1"/>
                </a:solidFill>
                <a:uFillTx/>
                <a:latin typeface="Calibri"/>
              </a:rPr>
              <a:t>Click to edit Master text styles</a:t>
            </a:r>
            <a:endParaRPr b="0" lang="en-US" sz="3200" strike="noStrike" u="none">
              <a:solidFill>
                <a:schemeClr val="dk1"/>
              </a:solidFill>
              <a:uFillTx/>
              <a:latin typeface="Calibri"/>
            </a:endParaRPr>
          </a:p>
          <a:p>
            <a:pPr lvl="1" marL="743040" indent="-28584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Second level</a:t>
            </a:r>
            <a:endParaRPr b="0" lang="en-US" sz="2800" strike="noStrike" u="none">
              <a:solidFill>
                <a:schemeClr val="dk1"/>
              </a:solidFill>
              <a:uFillTx/>
              <a:latin typeface="Calibri"/>
            </a:endParaRPr>
          </a:p>
          <a:p>
            <a:pPr lvl="2" marL="1143000" indent="-22860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Third level</a:t>
            </a:r>
            <a:endParaRPr b="0" lang="en-US" sz="2400" strike="noStrike" u="none">
              <a:solidFill>
                <a:schemeClr val="dk1"/>
              </a:solidFill>
              <a:uFillTx/>
              <a:latin typeface="Calibri"/>
            </a:endParaRPr>
          </a:p>
          <a:p>
            <a:pPr lvl="3" marL="16002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Fourth level</a:t>
            </a:r>
            <a:endParaRPr b="0" lang="en-US" sz="2000" strike="noStrike" u="none">
              <a:solidFill>
                <a:schemeClr val="dk1"/>
              </a:solidFill>
              <a:uFillTx/>
              <a:latin typeface="Calibri"/>
            </a:endParaRPr>
          </a:p>
          <a:p>
            <a:pPr lvl="4" marL="20574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Fifth level</a:t>
            </a:r>
            <a:endParaRPr b="0" lang="en-US" sz="2000" strike="noStrike" u="none">
              <a:solidFill>
                <a:schemeClr val="dk1"/>
              </a:solidFill>
              <a:uFillTx/>
              <a:latin typeface="Calibri"/>
            </a:endParaRPr>
          </a:p>
        </p:txBody>
      </p:sp>
      <p:sp>
        <p:nvSpPr>
          <p:cNvPr id="67" name="PlaceHolder 3"/>
          <p:cNvSpPr>
            <a:spLocks noGrp="1"/>
          </p:cNvSpPr>
          <p:nvPr>
            <p:ph type="body"/>
          </p:nvPr>
        </p:nvSpPr>
        <p:spPr>
          <a:xfrm>
            <a:off x="457200" y="1434960"/>
            <a:ext cx="3007800" cy="4690800"/>
          </a:xfrm>
          <a:prstGeom prst="rect">
            <a:avLst/>
          </a:prstGeom>
          <a:noFill/>
          <a:ln w="0">
            <a:noFill/>
          </a:ln>
        </p:spPr>
        <p:txBody>
          <a:bodyPr lIns="91440" rIns="91440" tIns="45720" bIns="45720" anchor="t">
            <a:noAutofit/>
          </a:bodyPr>
          <a:p>
            <a:pPr indent="0" defTabSz="914400">
              <a:lnSpc>
                <a:spcPct val="100000"/>
              </a:lnSpc>
              <a:spcBef>
                <a:spcPts val="281"/>
              </a:spcBef>
              <a:buNone/>
              <a:tabLst>
                <a:tab algn="l" pos="0"/>
              </a:tabLst>
            </a:pPr>
            <a:r>
              <a:rPr b="0" lang="en-US" sz="1400" strike="noStrike" u="none">
                <a:solidFill>
                  <a:schemeClr val="dk1"/>
                </a:solidFill>
                <a:uFillTx/>
                <a:latin typeface="Calibri"/>
              </a:rPr>
              <a:t>Click to edit Master text styles</a:t>
            </a:r>
            <a:endParaRPr b="0" lang="en-US" sz="1400" strike="noStrike" u="none">
              <a:solidFill>
                <a:schemeClr val="dk1"/>
              </a:solidFill>
              <a:uFillTx/>
              <a:latin typeface="Calibri"/>
            </a:endParaRPr>
          </a:p>
        </p:txBody>
      </p:sp>
      <p:sp>
        <p:nvSpPr>
          <p:cNvPr id="68" name="PlaceHolder 4"/>
          <p:cNvSpPr>
            <a:spLocks noGrp="1"/>
          </p:cNvSpPr>
          <p:nvPr>
            <p:ph type="dt" idx="28"/>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 </a:t>
            </a:r>
            <a:endParaRPr b="0" lang="en-GB" sz="1200" strike="noStrike" u="none">
              <a:solidFill>
                <a:srgbClr val="000000"/>
              </a:solidFill>
              <a:uFillTx/>
              <a:latin typeface="Times New Roman"/>
            </a:endParaRPr>
          </a:p>
        </p:txBody>
      </p:sp>
      <p:sp>
        <p:nvSpPr>
          <p:cNvPr id="69" name="PlaceHolder 5"/>
          <p:cNvSpPr>
            <a:spLocks noGrp="1"/>
          </p:cNvSpPr>
          <p:nvPr>
            <p:ph type="ftr" idx="29"/>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 </a:t>
            </a:r>
            <a:endParaRPr b="0" lang="en-GB" sz="1400" strike="noStrike" u="none">
              <a:solidFill>
                <a:srgbClr val="000000"/>
              </a:solidFill>
              <a:uFillTx/>
              <a:latin typeface="Times New Roman"/>
            </a:endParaRPr>
          </a:p>
        </p:txBody>
      </p:sp>
      <p:sp>
        <p:nvSpPr>
          <p:cNvPr id="70" name="PlaceHolder 6"/>
          <p:cNvSpPr>
            <a:spLocks noGrp="1"/>
          </p:cNvSpPr>
          <p:nvPr>
            <p:ph type="sldNum" idx="30"/>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97097BF5-358E-45AE-BD23-2622B6E1B2DC}" type="slidenum">
              <a:rPr b="0" lang="en-US" sz="1200" strike="noStrike" u="none">
                <a:solidFill>
                  <a:schemeClr val="dk1">
                    <a:tint val="75000"/>
                  </a:schemeClr>
                </a:solidFill>
                <a:uFillTx/>
                <a:latin typeface="Calibri"/>
              </a:rPr>
              <a:t>1</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3" r:id="rId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1" name="PlaceHolder 1"/>
          <p:cNvSpPr>
            <a:spLocks noGrp="1"/>
          </p:cNvSpPr>
          <p:nvPr>
            <p:ph type="title"/>
          </p:nvPr>
        </p:nvSpPr>
        <p:spPr>
          <a:xfrm>
            <a:off x="1792440" y="4800600"/>
            <a:ext cx="5486040" cy="566280"/>
          </a:xfrm>
          <a:prstGeom prst="rect">
            <a:avLst/>
          </a:prstGeom>
          <a:noFill/>
          <a:ln w="0">
            <a:noFill/>
          </a:ln>
        </p:spPr>
        <p:txBody>
          <a:bodyPr lIns="91440" rIns="91440" tIns="45720" bIns="45720" anchor="b">
            <a:noAutofit/>
          </a:bodyPr>
          <a:p>
            <a:pPr indent="0" defTabSz="914400">
              <a:lnSpc>
                <a:spcPct val="100000"/>
              </a:lnSpc>
              <a:buNone/>
            </a:pPr>
            <a:r>
              <a:rPr b="1" lang="en-US" sz="2000" strike="noStrike" u="none">
                <a:solidFill>
                  <a:schemeClr val="dk1"/>
                </a:solidFill>
                <a:uFillTx/>
                <a:latin typeface="Calibri"/>
              </a:rPr>
              <a:t>Click to edit Master title style</a:t>
            </a:r>
            <a:endParaRPr b="0" lang="en-US" sz="2000" strike="noStrike" u="none">
              <a:solidFill>
                <a:schemeClr val="dk1"/>
              </a:solidFill>
              <a:uFillTx/>
              <a:latin typeface="Calibri"/>
            </a:endParaRPr>
          </a:p>
        </p:txBody>
      </p:sp>
      <p:sp>
        <p:nvSpPr>
          <p:cNvPr id="72" name="PlaceHolder 2"/>
          <p:cNvSpPr>
            <a:spLocks noGrp="1"/>
          </p:cNvSpPr>
          <p:nvPr>
            <p:ph type="body"/>
          </p:nvPr>
        </p:nvSpPr>
        <p:spPr>
          <a:xfrm>
            <a:off x="1792440" y="612720"/>
            <a:ext cx="5486040" cy="4114440"/>
          </a:xfrm>
          <a:prstGeom prst="rect">
            <a:avLst/>
          </a:prstGeom>
          <a:noFill/>
          <a:ln w="0">
            <a:noFill/>
          </a:ln>
        </p:spPr>
        <p:txBody>
          <a:bodyPr lIns="90000" rIns="90000" tIns="45000" bIns="45000" anchor="t">
            <a:noAutofit/>
          </a:bodyPr>
          <a:p>
            <a:pPr marL="432000" indent="-324000">
              <a:spcBef>
                <a:spcPts val="1417"/>
              </a:spcBef>
              <a:buClr>
                <a:srgbClr val="000000"/>
              </a:buClr>
              <a:buSzPct val="45000"/>
              <a:buFont typeface="Wingdings" charset="2"/>
              <a:buChar char=""/>
            </a:pPr>
            <a:r>
              <a:rPr b="0" lang="en-US" sz="3200" strike="noStrike" u="none">
                <a:solidFill>
                  <a:schemeClr val="dk1"/>
                </a:solidFill>
                <a:uFillTx/>
                <a:latin typeface="Calibri"/>
              </a:rPr>
              <a:t>Click to edit the outline text format</a:t>
            </a:r>
            <a:endParaRPr b="0" lang="en-US" sz="3200" strike="noStrike" u="none">
              <a:solidFill>
                <a:schemeClr val="dk1"/>
              </a:solidFill>
              <a:uFillTx/>
              <a:latin typeface="Calibri"/>
            </a:endParaRPr>
          </a:p>
          <a:p>
            <a:pPr lvl="1" marL="864000" indent="-324000">
              <a:spcBef>
                <a:spcPts val="1134"/>
              </a:spcBef>
              <a:buClr>
                <a:srgbClr val="000000"/>
              </a:buClr>
              <a:buSzPct val="75000"/>
              <a:buFont typeface="Symbol" charset="2"/>
              <a:buChar char=""/>
            </a:pPr>
            <a:r>
              <a:rPr b="0" lang="en-US" sz="3200" strike="noStrike" u="none">
                <a:solidFill>
                  <a:schemeClr val="dk1"/>
                </a:solidFill>
                <a:uFillTx/>
                <a:latin typeface="Calibri"/>
              </a:rPr>
              <a:t>Second Outline Level</a:t>
            </a:r>
            <a:endParaRPr b="0" lang="en-US" sz="3200" strike="noStrike" u="none">
              <a:solidFill>
                <a:schemeClr val="dk1"/>
              </a:solidFill>
              <a:uFillTx/>
              <a:latin typeface="Calibri"/>
            </a:endParaRPr>
          </a:p>
          <a:p>
            <a:pPr lvl="2" marL="1296000" indent="-288000">
              <a:spcBef>
                <a:spcPts val="850"/>
              </a:spcBef>
              <a:buClr>
                <a:srgbClr val="000000"/>
              </a:buClr>
              <a:buSzPct val="45000"/>
              <a:buFont typeface="Wingdings" charset="2"/>
              <a:buChar char=""/>
            </a:pPr>
            <a:r>
              <a:rPr b="0" lang="en-US" sz="3200" strike="noStrike" u="none">
                <a:solidFill>
                  <a:schemeClr val="dk1"/>
                </a:solidFill>
                <a:uFillTx/>
                <a:latin typeface="Calibri"/>
              </a:rPr>
              <a:t>Third Outline Level</a:t>
            </a:r>
            <a:endParaRPr b="0" lang="en-US" sz="3200" strike="noStrike" u="none">
              <a:solidFill>
                <a:schemeClr val="dk1"/>
              </a:solidFill>
              <a:uFillTx/>
              <a:latin typeface="Calibri"/>
            </a:endParaRPr>
          </a:p>
          <a:p>
            <a:pPr lvl="3" marL="1728000" indent="-216000">
              <a:spcBef>
                <a:spcPts val="567"/>
              </a:spcBef>
              <a:buClr>
                <a:srgbClr val="000000"/>
              </a:buClr>
              <a:buSzPct val="75000"/>
              <a:buFont typeface="Symbol" charset="2"/>
              <a:buChar char=""/>
            </a:pPr>
            <a:r>
              <a:rPr b="0" lang="en-US" sz="3200" strike="noStrike" u="none">
                <a:solidFill>
                  <a:schemeClr val="dk1"/>
                </a:solidFill>
                <a:uFillTx/>
                <a:latin typeface="Calibri"/>
              </a:rPr>
              <a:t>Fourth Outline Level</a:t>
            </a:r>
            <a:endParaRPr b="0" lang="en-US" sz="3200" strike="noStrike" u="none">
              <a:solidFill>
                <a:schemeClr val="dk1"/>
              </a:solidFill>
              <a:uFillTx/>
              <a:latin typeface="Calibri"/>
            </a:endParaRPr>
          </a:p>
          <a:p>
            <a:pPr lvl="4" marL="2160000" indent="-216000">
              <a:spcBef>
                <a:spcPts val="283"/>
              </a:spcBef>
              <a:buClr>
                <a:srgbClr val="000000"/>
              </a:buClr>
              <a:buSzPct val="45000"/>
              <a:buFont typeface="Wingdings" charset="2"/>
              <a:buChar char=""/>
            </a:pPr>
            <a:r>
              <a:rPr b="0" lang="en-US" sz="3200" strike="noStrike" u="none">
                <a:solidFill>
                  <a:schemeClr val="dk1"/>
                </a:solidFill>
                <a:uFillTx/>
                <a:latin typeface="Calibri"/>
              </a:rPr>
              <a:t>Fifth Outline Level</a:t>
            </a:r>
            <a:endParaRPr b="0" lang="en-US" sz="3200" strike="noStrike" u="none">
              <a:solidFill>
                <a:schemeClr val="dk1"/>
              </a:solidFill>
              <a:uFillTx/>
              <a:latin typeface="Calibri"/>
            </a:endParaRPr>
          </a:p>
          <a:p>
            <a:pPr lvl="5" marL="2592000" indent="-216000">
              <a:spcBef>
                <a:spcPts val="283"/>
              </a:spcBef>
              <a:buClr>
                <a:srgbClr val="000000"/>
              </a:buClr>
              <a:buSzPct val="45000"/>
              <a:buFont typeface="Wingdings" charset="2"/>
              <a:buChar char=""/>
            </a:pPr>
            <a:r>
              <a:rPr b="0" lang="en-US" sz="3200" strike="noStrike" u="none">
                <a:solidFill>
                  <a:schemeClr val="dk1"/>
                </a:solidFill>
                <a:uFillTx/>
                <a:latin typeface="Calibri"/>
              </a:rPr>
              <a:t>Sixth Outline Level</a:t>
            </a:r>
            <a:endParaRPr b="0" lang="en-US" sz="3200" strike="noStrike" u="none">
              <a:solidFill>
                <a:schemeClr val="dk1"/>
              </a:solidFill>
              <a:uFillTx/>
              <a:latin typeface="Calibri"/>
            </a:endParaRPr>
          </a:p>
          <a:p>
            <a:pPr lvl="6" marL="3024000" indent="-216000">
              <a:spcBef>
                <a:spcPts val="283"/>
              </a:spcBef>
              <a:buClr>
                <a:srgbClr val="000000"/>
              </a:buClr>
              <a:buSzPct val="45000"/>
              <a:buFont typeface="Wingdings" charset="2"/>
              <a:buChar char=""/>
            </a:pPr>
            <a:r>
              <a:rPr b="0" lang="en-US" sz="3200" strike="noStrike" u="none">
                <a:solidFill>
                  <a:schemeClr val="dk1"/>
                </a:solidFill>
                <a:uFillTx/>
                <a:latin typeface="Calibri"/>
              </a:rPr>
              <a:t>Seventh Outline Level</a:t>
            </a:r>
            <a:endParaRPr b="0" lang="en-US" sz="3200" strike="noStrike" u="none">
              <a:solidFill>
                <a:schemeClr val="dk1"/>
              </a:solidFill>
              <a:uFillTx/>
              <a:latin typeface="Calibri"/>
            </a:endParaRPr>
          </a:p>
        </p:txBody>
      </p:sp>
      <p:sp>
        <p:nvSpPr>
          <p:cNvPr id="73" name="PlaceHolder 3"/>
          <p:cNvSpPr>
            <a:spLocks noGrp="1"/>
          </p:cNvSpPr>
          <p:nvPr>
            <p:ph type="body"/>
          </p:nvPr>
        </p:nvSpPr>
        <p:spPr>
          <a:xfrm>
            <a:off x="1792440" y="5367240"/>
            <a:ext cx="5486040" cy="804600"/>
          </a:xfrm>
          <a:prstGeom prst="rect">
            <a:avLst/>
          </a:prstGeom>
          <a:noFill/>
          <a:ln w="0">
            <a:noFill/>
          </a:ln>
        </p:spPr>
        <p:txBody>
          <a:bodyPr lIns="91440" rIns="91440" tIns="45720" bIns="45720" anchor="t">
            <a:noAutofit/>
          </a:bodyPr>
          <a:p>
            <a:pPr indent="0" defTabSz="914400">
              <a:lnSpc>
                <a:spcPct val="100000"/>
              </a:lnSpc>
              <a:spcBef>
                <a:spcPts val="281"/>
              </a:spcBef>
              <a:buNone/>
              <a:tabLst>
                <a:tab algn="l" pos="0"/>
              </a:tabLst>
            </a:pPr>
            <a:r>
              <a:rPr b="0" lang="en-US" sz="1400" strike="noStrike" u="none">
                <a:solidFill>
                  <a:schemeClr val="dk1"/>
                </a:solidFill>
                <a:uFillTx/>
                <a:latin typeface="Calibri"/>
              </a:rPr>
              <a:t>Click to edit Master text styles</a:t>
            </a:r>
            <a:endParaRPr b="0" lang="en-US" sz="1400" strike="noStrike" u="none">
              <a:solidFill>
                <a:schemeClr val="dk1"/>
              </a:solidFill>
              <a:uFillTx/>
              <a:latin typeface="Calibri"/>
            </a:endParaRPr>
          </a:p>
        </p:txBody>
      </p:sp>
      <p:sp>
        <p:nvSpPr>
          <p:cNvPr id="74" name="PlaceHolder 4"/>
          <p:cNvSpPr>
            <a:spLocks noGrp="1"/>
          </p:cNvSpPr>
          <p:nvPr>
            <p:ph type="dt" idx="31"/>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 </a:t>
            </a:r>
            <a:endParaRPr b="0" lang="en-GB" sz="1200" strike="noStrike" u="none">
              <a:solidFill>
                <a:srgbClr val="000000"/>
              </a:solidFill>
              <a:uFillTx/>
              <a:latin typeface="Times New Roman"/>
            </a:endParaRPr>
          </a:p>
        </p:txBody>
      </p:sp>
      <p:sp>
        <p:nvSpPr>
          <p:cNvPr id="75" name="PlaceHolder 5"/>
          <p:cNvSpPr>
            <a:spLocks noGrp="1"/>
          </p:cNvSpPr>
          <p:nvPr>
            <p:ph type="ftr" idx="32"/>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 </a:t>
            </a:r>
            <a:endParaRPr b="0" lang="en-GB" sz="1400" strike="noStrike" u="none">
              <a:solidFill>
                <a:srgbClr val="000000"/>
              </a:solidFill>
              <a:uFillTx/>
              <a:latin typeface="Times New Roman"/>
            </a:endParaRPr>
          </a:p>
        </p:txBody>
      </p:sp>
      <p:sp>
        <p:nvSpPr>
          <p:cNvPr id="76" name="PlaceHolder 6"/>
          <p:cNvSpPr>
            <a:spLocks noGrp="1"/>
          </p:cNvSpPr>
          <p:nvPr>
            <p:ph type="sldNum" idx="33"/>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6F08020D-383C-4243-9674-2E51AC764067}" type="slidenum">
              <a:rPr b="0" lang="en-US" sz="1200" strike="noStrike" u="none">
                <a:solidFill>
                  <a:schemeClr val="dk1">
                    <a:tint val="75000"/>
                  </a:schemeClr>
                </a:solidFill>
                <a:uFillTx/>
                <a:latin typeface="Calibri"/>
              </a:rPr>
              <a:t>1</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5" r:id="rId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685800" y="2130480"/>
            <a:ext cx="7772040" cy="1469520"/>
          </a:xfrm>
          <a:prstGeom prst="rect">
            <a:avLst/>
          </a:prstGeom>
          <a:noFill/>
          <a:ln w="0">
            <a:noFill/>
          </a:ln>
        </p:spPr>
        <p:txBody>
          <a:bodyPr numCol="1" spcCol="0" lIns="91440" rIns="91440" tIns="45720" bIns="45720" anchor="ctr">
            <a:noAutofit/>
          </a:bodyPr>
          <a:p>
            <a:pPr indent="0" algn="ctr">
              <a:lnSpc>
                <a:spcPct val="100000"/>
              </a:lnSpc>
              <a:buNone/>
            </a:pPr>
            <a:r>
              <a:rPr b="0" lang="en-US" sz="4400" strike="noStrike" u="none">
                <a:solidFill>
                  <a:schemeClr val="dk2"/>
                </a:solidFill>
                <a:uFillTx/>
                <a:latin typeface="Arial"/>
              </a:rPr>
              <a:t>Click to edit Master title style</a:t>
            </a:r>
            <a:endParaRPr b="0" lang="en-US" sz="4400" strike="noStrike" u="none">
              <a:solidFill>
                <a:schemeClr val="dk1"/>
              </a:solidFill>
              <a:uFillTx/>
              <a:latin typeface="Arial"/>
            </a:endParaRPr>
          </a:p>
        </p:txBody>
      </p:sp>
      <p:sp>
        <p:nvSpPr>
          <p:cNvPr id="78" name="PlaceHolder 2"/>
          <p:cNvSpPr>
            <a:spLocks noGrp="1"/>
          </p:cNvSpPr>
          <p:nvPr>
            <p:ph type="dt" idx="34"/>
          </p:nvPr>
        </p:nvSpPr>
        <p:spPr>
          <a:xfrm>
            <a:off x="457200" y="6245280"/>
            <a:ext cx="2133360" cy="475920"/>
          </a:xfrm>
          <a:prstGeom prst="rect">
            <a:avLst/>
          </a:prstGeom>
          <a:noFill/>
          <a:ln w="0">
            <a:noFill/>
          </a:ln>
        </p:spPr>
        <p:txBody>
          <a:bodyPr numCol="1" spcCol="0" lIns="91440" rIns="91440" tIns="45720" bIns="45720" anchor="t">
            <a:noAutofit/>
          </a:bodyPr>
          <a:lstStyle>
            <a:lvl1pPr indent="0">
              <a:buNone/>
              <a:defRPr b="0" lang="en-GB" sz="1400" strike="noStrike" u="none">
                <a:solidFill>
                  <a:srgbClr val="000000"/>
                </a:solidFill>
                <a:uFillTx/>
                <a:latin typeface="Times New Roman"/>
              </a:defRPr>
            </a:lvl1pPr>
          </a:lstStyle>
          <a:p>
            <a:pPr indent="0">
              <a:buNone/>
            </a:pPr>
            <a:r>
              <a:rPr b="0" lang="en-GB" sz="1400" strike="noStrike" u="none">
                <a:solidFill>
                  <a:srgbClr val="000000"/>
                </a:solidFill>
                <a:uFillTx/>
                <a:latin typeface="Times New Roman"/>
              </a:rPr>
              <a:t>&lt;date/time&gt;</a:t>
            </a:r>
            <a:endParaRPr b="0" lang="en-GB" sz="1400" strike="noStrike" u="none">
              <a:solidFill>
                <a:srgbClr val="000000"/>
              </a:solidFill>
              <a:uFillTx/>
              <a:latin typeface="Times New Roman"/>
            </a:endParaRPr>
          </a:p>
        </p:txBody>
      </p:sp>
      <p:sp>
        <p:nvSpPr>
          <p:cNvPr id="79" name="PlaceHolder 3"/>
          <p:cNvSpPr>
            <a:spLocks noGrp="1"/>
          </p:cNvSpPr>
          <p:nvPr>
            <p:ph type="ftr" idx="35"/>
          </p:nvPr>
        </p:nvSpPr>
        <p:spPr>
          <a:xfrm>
            <a:off x="3124080" y="6245280"/>
            <a:ext cx="2895120" cy="475920"/>
          </a:xfrm>
          <a:prstGeom prst="rect">
            <a:avLst/>
          </a:prstGeom>
          <a:noFill/>
          <a:ln w="0">
            <a:noFill/>
          </a:ln>
        </p:spPr>
        <p:txBody>
          <a:bodyPr numCol="1" spcCol="0" lIns="91440" rIns="91440" tIns="45720" bIns="45720" anchor="t">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80" name="PlaceHolder 4"/>
          <p:cNvSpPr>
            <a:spLocks noGrp="1"/>
          </p:cNvSpPr>
          <p:nvPr>
            <p:ph type="sldNum" idx="36"/>
          </p:nvPr>
        </p:nvSpPr>
        <p:spPr>
          <a:xfrm>
            <a:off x="6553080" y="6245280"/>
            <a:ext cx="2133360" cy="475920"/>
          </a:xfrm>
          <a:prstGeom prst="rect">
            <a:avLst/>
          </a:prstGeom>
          <a:noFill/>
          <a:ln w="0">
            <a:noFill/>
          </a:ln>
        </p:spPr>
        <p:txBody>
          <a:bodyPr numCol="1" spcCol="0" lIns="91440" rIns="91440" tIns="45720" bIns="45720" anchor="t">
            <a:noAutofit/>
          </a:bodyPr>
          <a:lstStyle>
            <a:lvl1pPr indent="0" algn="r" defTabSz="914400">
              <a:lnSpc>
                <a:spcPct val="100000"/>
              </a:lnSpc>
              <a:buNone/>
              <a:defRPr b="0" lang="en-GB" sz="1400" strike="noStrike" u="none">
                <a:solidFill>
                  <a:srgbClr val="000000"/>
                </a:solidFill>
                <a:uFillTx/>
                <a:latin typeface="Arial"/>
              </a:defRPr>
            </a:lvl1pPr>
          </a:lstStyle>
          <a:p>
            <a:pPr indent="0" algn="r" defTabSz="914400">
              <a:lnSpc>
                <a:spcPct val="100000"/>
              </a:lnSpc>
              <a:buNone/>
            </a:pPr>
            <a:fld id="{7440AF05-1504-4C60-9A9D-67A420407CA5}" type="slidenum">
              <a:rPr b="0" lang="en-GB" sz="1400" strike="noStrike" u="none">
                <a:solidFill>
                  <a:srgbClr val="000000"/>
                </a:solidFill>
                <a:uFillTx/>
                <a:latin typeface="Arial"/>
              </a:rPr>
              <a:t>&lt;number&gt;</a:t>
            </a:fld>
            <a:endParaRPr b="0" lang="en-GB"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7" r:id="rId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4680"/>
            <a:ext cx="8229240" cy="1142640"/>
          </a:xfrm>
          <a:prstGeom prst="rect">
            <a:avLst/>
          </a:prstGeom>
          <a:noFill/>
          <a:ln w="0">
            <a:noFill/>
          </a:ln>
        </p:spPr>
        <p:txBody>
          <a:bodyPr numCol="1" spcCol="0" lIns="91440" rIns="91440" tIns="45720" bIns="45720" anchor="ctr">
            <a:noAutofit/>
          </a:bodyPr>
          <a:p>
            <a:pPr indent="0" algn="ctr">
              <a:lnSpc>
                <a:spcPct val="100000"/>
              </a:lnSpc>
              <a:buNone/>
            </a:pPr>
            <a:r>
              <a:rPr b="0" lang="en-US" sz="4400" strike="noStrike" u="none">
                <a:solidFill>
                  <a:schemeClr val="dk2"/>
                </a:solidFill>
                <a:uFillTx/>
                <a:latin typeface="Arial"/>
              </a:rPr>
              <a:t>Click to edit Master title style</a:t>
            </a:r>
            <a:endParaRPr b="0" lang="en-US" sz="4400" strike="noStrike" u="none">
              <a:solidFill>
                <a:schemeClr val="dk1"/>
              </a:solidFill>
              <a:uFillTx/>
              <a:latin typeface="Arial"/>
            </a:endParaRPr>
          </a:p>
        </p:txBody>
      </p:sp>
      <p:sp>
        <p:nvSpPr>
          <p:cNvPr id="84" name="PlaceHolder 2"/>
          <p:cNvSpPr>
            <a:spLocks noGrp="1"/>
          </p:cNvSpPr>
          <p:nvPr>
            <p:ph type="body"/>
          </p:nvPr>
        </p:nvSpPr>
        <p:spPr>
          <a:xfrm>
            <a:off x="457200" y="1600200"/>
            <a:ext cx="8229240" cy="4525560"/>
          </a:xfrm>
          <a:prstGeom prst="rect">
            <a:avLst/>
          </a:prstGeom>
          <a:noFill/>
          <a:ln w="0">
            <a:noFill/>
          </a:ln>
        </p:spPr>
        <p:txBody>
          <a:bodyPr numCol="1" spcCol="0" lIns="91440" rIns="91440" tIns="45720" bIns="45720" anchor="t" vert="eaVe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uFillTx/>
                <a:latin typeface="Arial"/>
              </a:rPr>
              <a:t>Click to edit Master text styles</a:t>
            </a:r>
            <a:endParaRPr b="0" lang="en-US" sz="3200" strike="noStrike" u="none">
              <a:solidFill>
                <a:schemeClr val="dk1"/>
              </a:solidFill>
              <a:uFillTx/>
              <a:latin typeface="Arial"/>
            </a:endParaRPr>
          </a:p>
          <a:p>
            <a:pPr lvl="1" marL="743040" indent="-285840">
              <a:lnSpc>
                <a:spcPct val="100000"/>
              </a:lnSpc>
              <a:spcBef>
                <a:spcPts val="561"/>
              </a:spcBef>
              <a:buClr>
                <a:srgbClr val="000000"/>
              </a:buClr>
              <a:buFont typeface="Symbol" charset="2"/>
              <a:buChar char=""/>
            </a:pPr>
            <a:r>
              <a:rPr b="0" lang="en-US" sz="2800" strike="noStrike" u="none">
                <a:solidFill>
                  <a:schemeClr val="dk1"/>
                </a:solidFill>
                <a:uFillTx/>
                <a:latin typeface="Arial"/>
              </a:rPr>
              <a:t>Second level</a:t>
            </a:r>
            <a:endParaRPr b="0" lang="en-US" sz="2800" strike="noStrike" u="none">
              <a:solidFill>
                <a:schemeClr val="dk1"/>
              </a:solidFill>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uFillTx/>
                <a:latin typeface="Arial"/>
              </a:rPr>
              <a:t>Third level</a:t>
            </a:r>
            <a:endParaRPr b="0" lang="en-US" sz="2400" strike="noStrike" u="none">
              <a:solidFill>
                <a:schemeClr val="dk1"/>
              </a:solidFill>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uFillTx/>
                <a:latin typeface="Arial"/>
              </a:rPr>
              <a:t>Fourth level</a:t>
            </a:r>
            <a:endParaRPr b="0" lang="en-US" sz="2000" strike="noStrike" u="none">
              <a:solidFill>
                <a:schemeClr val="dk1"/>
              </a:solidFill>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uFillTx/>
                <a:latin typeface="Arial"/>
              </a:rPr>
              <a:t>Fifth level</a:t>
            </a:r>
            <a:endParaRPr b="0" lang="en-US" sz="2000" strike="noStrike" u="none">
              <a:solidFill>
                <a:schemeClr val="dk1"/>
              </a:solidFill>
              <a:uFillTx/>
              <a:latin typeface="Arial"/>
            </a:endParaRPr>
          </a:p>
        </p:txBody>
      </p:sp>
      <p:sp>
        <p:nvSpPr>
          <p:cNvPr id="85" name="PlaceHolder 3"/>
          <p:cNvSpPr>
            <a:spLocks noGrp="1"/>
          </p:cNvSpPr>
          <p:nvPr>
            <p:ph type="dt" idx="37"/>
          </p:nvPr>
        </p:nvSpPr>
        <p:spPr>
          <a:xfrm>
            <a:off x="457200" y="6245280"/>
            <a:ext cx="2133360" cy="475920"/>
          </a:xfrm>
          <a:prstGeom prst="rect">
            <a:avLst/>
          </a:prstGeom>
          <a:noFill/>
          <a:ln w="0">
            <a:noFill/>
          </a:ln>
        </p:spPr>
        <p:txBody>
          <a:bodyPr numCol="1" spcCol="0" lIns="91440" rIns="91440" tIns="45720" bIns="45720" anchor="t">
            <a:noAutofit/>
          </a:bodyPr>
          <a:lstStyle>
            <a:lvl1pPr indent="0">
              <a:buNone/>
              <a:defRPr b="0" lang="en-GB" sz="1400" strike="noStrike" u="none">
                <a:solidFill>
                  <a:srgbClr val="000000"/>
                </a:solidFill>
                <a:uFillTx/>
                <a:latin typeface="Times New Roman"/>
              </a:defRPr>
            </a:lvl1pPr>
          </a:lstStyle>
          <a:p>
            <a:pPr indent="0">
              <a:buNone/>
            </a:pPr>
            <a:r>
              <a:rPr b="0" lang="en-GB" sz="1400" strike="noStrike" u="none">
                <a:solidFill>
                  <a:srgbClr val="000000"/>
                </a:solidFill>
                <a:uFillTx/>
                <a:latin typeface="Times New Roman"/>
              </a:rPr>
              <a:t>&lt;date/time&gt;</a:t>
            </a:r>
            <a:endParaRPr b="0" lang="en-GB" sz="1400" strike="noStrike" u="none">
              <a:solidFill>
                <a:srgbClr val="000000"/>
              </a:solidFill>
              <a:uFillTx/>
              <a:latin typeface="Times New Roman"/>
            </a:endParaRPr>
          </a:p>
        </p:txBody>
      </p:sp>
      <p:sp>
        <p:nvSpPr>
          <p:cNvPr id="86" name="PlaceHolder 4"/>
          <p:cNvSpPr>
            <a:spLocks noGrp="1"/>
          </p:cNvSpPr>
          <p:nvPr>
            <p:ph type="ftr" idx="38"/>
          </p:nvPr>
        </p:nvSpPr>
        <p:spPr>
          <a:xfrm>
            <a:off x="3124080" y="6245280"/>
            <a:ext cx="2895120" cy="475920"/>
          </a:xfrm>
          <a:prstGeom prst="rect">
            <a:avLst/>
          </a:prstGeom>
          <a:noFill/>
          <a:ln w="0">
            <a:noFill/>
          </a:ln>
        </p:spPr>
        <p:txBody>
          <a:bodyPr numCol="1" spcCol="0" lIns="91440" rIns="91440" tIns="45720" bIns="45720" anchor="t">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87" name="PlaceHolder 5"/>
          <p:cNvSpPr>
            <a:spLocks noGrp="1"/>
          </p:cNvSpPr>
          <p:nvPr>
            <p:ph type="sldNum" idx="39"/>
          </p:nvPr>
        </p:nvSpPr>
        <p:spPr>
          <a:xfrm>
            <a:off x="6553080" y="6245280"/>
            <a:ext cx="2133360" cy="475920"/>
          </a:xfrm>
          <a:prstGeom prst="rect">
            <a:avLst/>
          </a:prstGeom>
          <a:noFill/>
          <a:ln w="0">
            <a:noFill/>
          </a:ln>
        </p:spPr>
        <p:txBody>
          <a:bodyPr numCol="1" spcCol="0" lIns="91440" rIns="91440" tIns="45720" bIns="45720" anchor="t">
            <a:noAutofit/>
          </a:bodyPr>
          <a:lstStyle>
            <a:lvl1pPr indent="0" algn="r" defTabSz="914400">
              <a:lnSpc>
                <a:spcPct val="100000"/>
              </a:lnSpc>
              <a:buNone/>
              <a:defRPr b="0" lang="en-GB" sz="1400" strike="noStrike" u="none">
                <a:solidFill>
                  <a:srgbClr val="000000"/>
                </a:solidFill>
                <a:uFillTx/>
                <a:latin typeface="Arial"/>
              </a:defRPr>
            </a:lvl1pPr>
          </a:lstStyle>
          <a:p>
            <a:pPr indent="0" algn="r" defTabSz="914400">
              <a:lnSpc>
                <a:spcPct val="100000"/>
              </a:lnSpc>
              <a:buNone/>
            </a:pPr>
            <a:fld id="{EA22D164-1F00-417E-98F3-09ACAD5450BD}" type="slidenum">
              <a:rPr b="0" lang="en-GB" sz="1400" strike="noStrike" u="none">
                <a:solidFill>
                  <a:srgbClr val="000000"/>
                </a:solidFill>
                <a:uFillTx/>
                <a:latin typeface="Arial"/>
              </a:rPr>
              <a:t>&lt;number&gt;</a:t>
            </a:fld>
            <a:endParaRPr b="0" lang="en-GB"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9" r:id="rId3"/>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6629400" y="274680"/>
            <a:ext cx="2057040" cy="5851080"/>
          </a:xfrm>
          <a:prstGeom prst="rect">
            <a:avLst/>
          </a:prstGeom>
          <a:noFill/>
          <a:ln w="0">
            <a:noFill/>
          </a:ln>
        </p:spPr>
        <p:txBody>
          <a:bodyPr numCol="1" spcCol="0" lIns="91440" rIns="91440" tIns="45720" bIns="45720" anchor="ctr" vert="eaVert">
            <a:noAutofit/>
          </a:bodyPr>
          <a:p>
            <a:pPr indent="0" algn="ctr">
              <a:lnSpc>
                <a:spcPct val="100000"/>
              </a:lnSpc>
              <a:buNone/>
            </a:pPr>
            <a:r>
              <a:rPr b="0" lang="en-US" sz="4400" strike="noStrike" u="none">
                <a:solidFill>
                  <a:schemeClr val="dk2"/>
                </a:solidFill>
                <a:uFillTx/>
                <a:latin typeface="Arial"/>
              </a:rPr>
              <a:t>Click to edit Master title style</a:t>
            </a:r>
            <a:endParaRPr b="0" lang="en-US" sz="4400" strike="noStrike" u="none">
              <a:solidFill>
                <a:schemeClr val="dk1"/>
              </a:solidFill>
              <a:uFillTx/>
              <a:latin typeface="Arial"/>
            </a:endParaRPr>
          </a:p>
        </p:txBody>
      </p:sp>
      <p:sp>
        <p:nvSpPr>
          <p:cNvPr id="89" name="PlaceHolder 2"/>
          <p:cNvSpPr>
            <a:spLocks noGrp="1"/>
          </p:cNvSpPr>
          <p:nvPr>
            <p:ph type="body"/>
          </p:nvPr>
        </p:nvSpPr>
        <p:spPr>
          <a:xfrm>
            <a:off x="457200" y="274680"/>
            <a:ext cx="6019560" cy="5851080"/>
          </a:xfrm>
          <a:prstGeom prst="rect">
            <a:avLst/>
          </a:prstGeom>
          <a:noFill/>
          <a:ln w="0">
            <a:noFill/>
          </a:ln>
        </p:spPr>
        <p:txBody>
          <a:bodyPr numCol="1" spcCol="0" lIns="91440" rIns="91440" tIns="45720" bIns="45720" anchor="t" vert="eaVe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uFillTx/>
                <a:latin typeface="Arial"/>
              </a:rPr>
              <a:t>Click to edit Master text styles</a:t>
            </a:r>
            <a:endParaRPr b="0" lang="en-US" sz="3200" strike="noStrike" u="none">
              <a:solidFill>
                <a:schemeClr val="dk1"/>
              </a:solidFill>
              <a:uFillTx/>
              <a:latin typeface="Arial"/>
            </a:endParaRPr>
          </a:p>
          <a:p>
            <a:pPr lvl="1" marL="743040" indent="-285840">
              <a:lnSpc>
                <a:spcPct val="100000"/>
              </a:lnSpc>
              <a:spcBef>
                <a:spcPts val="561"/>
              </a:spcBef>
              <a:buClr>
                <a:srgbClr val="000000"/>
              </a:buClr>
              <a:buFont typeface="Symbol" charset="2"/>
              <a:buChar char=""/>
            </a:pPr>
            <a:r>
              <a:rPr b="0" lang="en-US" sz="2800" strike="noStrike" u="none">
                <a:solidFill>
                  <a:schemeClr val="dk1"/>
                </a:solidFill>
                <a:uFillTx/>
                <a:latin typeface="Arial"/>
              </a:rPr>
              <a:t>Second level</a:t>
            </a:r>
            <a:endParaRPr b="0" lang="en-US" sz="2800" strike="noStrike" u="none">
              <a:solidFill>
                <a:schemeClr val="dk1"/>
              </a:solidFill>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uFillTx/>
                <a:latin typeface="Arial"/>
              </a:rPr>
              <a:t>Third level</a:t>
            </a:r>
            <a:endParaRPr b="0" lang="en-US" sz="2400" strike="noStrike" u="none">
              <a:solidFill>
                <a:schemeClr val="dk1"/>
              </a:solidFill>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uFillTx/>
                <a:latin typeface="Arial"/>
              </a:rPr>
              <a:t>Fourth level</a:t>
            </a:r>
            <a:endParaRPr b="0" lang="en-US" sz="2000" strike="noStrike" u="none">
              <a:solidFill>
                <a:schemeClr val="dk1"/>
              </a:solidFill>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uFillTx/>
                <a:latin typeface="Arial"/>
              </a:rPr>
              <a:t>Fifth level</a:t>
            </a:r>
            <a:endParaRPr b="0" lang="en-US" sz="2000" strike="noStrike" u="none">
              <a:solidFill>
                <a:schemeClr val="dk1"/>
              </a:solidFill>
              <a:uFillTx/>
              <a:latin typeface="Arial"/>
            </a:endParaRPr>
          </a:p>
        </p:txBody>
      </p:sp>
      <p:sp>
        <p:nvSpPr>
          <p:cNvPr id="90" name="PlaceHolder 3"/>
          <p:cNvSpPr>
            <a:spLocks noGrp="1"/>
          </p:cNvSpPr>
          <p:nvPr>
            <p:ph type="dt" idx="40"/>
          </p:nvPr>
        </p:nvSpPr>
        <p:spPr>
          <a:xfrm>
            <a:off x="457200" y="6245280"/>
            <a:ext cx="2133360" cy="475920"/>
          </a:xfrm>
          <a:prstGeom prst="rect">
            <a:avLst/>
          </a:prstGeom>
          <a:noFill/>
          <a:ln w="0">
            <a:noFill/>
          </a:ln>
        </p:spPr>
        <p:txBody>
          <a:bodyPr numCol="1" spcCol="0" lIns="91440" rIns="91440" tIns="45720" bIns="45720" anchor="t">
            <a:noAutofit/>
          </a:bodyPr>
          <a:lstStyle>
            <a:lvl1pPr indent="0">
              <a:buNone/>
              <a:defRPr b="0" lang="en-GB" sz="1400" strike="noStrike" u="none">
                <a:solidFill>
                  <a:srgbClr val="000000"/>
                </a:solidFill>
                <a:uFillTx/>
                <a:latin typeface="Times New Roman"/>
              </a:defRPr>
            </a:lvl1pPr>
          </a:lstStyle>
          <a:p>
            <a:pPr indent="0">
              <a:buNone/>
            </a:pPr>
            <a:r>
              <a:rPr b="0" lang="en-GB" sz="1400" strike="noStrike" u="none">
                <a:solidFill>
                  <a:srgbClr val="000000"/>
                </a:solidFill>
                <a:uFillTx/>
                <a:latin typeface="Times New Roman"/>
              </a:rPr>
              <a:t>&lt;date/time&gt;</a:t>
            </a:r>
            <a:endParaRPr b="0" lang="en-GB" sz="1400" strike="noStrike" u="none">
              <a:solidFill>
                <a:srgbClr val="000000"/>
              </a:solidFill>
              <a:uFillTx/>
              <a:latin typeface="Times New Roman"/>
            </a:endParaRPr>
          </a:p>
        </p:txBody>
      </p:sp>
      <p:sp>
        <p:nvSpPr>
          <p:cNvPr id="91" name="PlaceHolder 4"/>
          <p:cNvSpPr>
            <a:spLocks noGrp="1"/>
          </p:cNvSpPr>
          <p:nvPr>
            <p:ph type="ftr" idx="41"/>
          </p:nvPr>
        </p:nvSpPr>
        <p:spPr>
          <a:xfrm>
            <a:off x="3124080" y="6245280"/>
            <a:ext cx="2895120" cy="475920"/>
          </a:xfrm>
          <a:prstGeom prst="rect">
            <a:avLst/>
          </a:prstGeom>
          <a:noFill/>
          <a:ln w="0">
            <a:noFill/>
          </a:ln>
        </p:spPr>
        <p:txBody>
          <a:bodyPr numCol="1" spcCol="0" lIns="91440" rIns="91440" tIns="45720" bIns="45720" anchor="t">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92" name="PlaceHolder 5"/>
          <p:cNvSpPr>
            <a:spLocks noGrp="1"/>
          </p:cNvSpPr>
          <p:nvPr>
            <p:ph type="sldNum" idx="42"/>
          </p:nvPr>
        </p:nvSpPr>
        <p:spPr>
          <a:xfrm>
            <a:off x="6553080" y="6245280"/>
            <a:ext cx="2133360" cy="475920"/>
          </a:xfrm>
          <a:prstGeom prst="rect">
            <a:avLst/>
          </a:prstGeom>
          <a:noFill/>
          <a:ln w="0">
            <a:noFill/>
          </a:ln>
        </p:spPr>
        <p:txBody>
          <a:bodyPr numCol="1" spcCol="0" lIns="91440" rIns="91440" tIns="45720" bIns="45720" anchor="t">
            <a:noAutofit/>
          </a:bodyPr>
          <a:lstStyle>
            <a:lvl1pPr indent="0" algn="r" defTabSz="914400">
              <a:lnSpc>
                <a:spcPct val="100000"/>
              </a:lnSpc>
              <a:buNone/>
              <a:defRPr b="0" lang="en-GB" sz="1400" strike="noStrike" u="none">
                <a:solidFill>
                  <a:srgbClr val="000000"/>
                </a:solidFill>
                <a:uFillTx/>
                <a:latin typeface="Arial"/>
              </a:defRPr>
            </a:lvl1pPr>
          </a:lstStyle>
          <a:p>
            <a:pPr indent="0" algn="r" defTabSz="914400">
              <a:lnSpc>
                <a:spcPct val="100000"/>
              </a:lnSpc>
              <a:buNone/>
            </a:pPr>
            <a:fld id="{4B66C7E7-F664-498C-85FF-1A827FA04CB6}" type="slidenum">
              <a:rPr b="0" lang="en-GB" sz="1400" strike="noStrike" u="none">
                <a:solidFill>
                  <a:srgbClr val="000000"/>
                </a:solidFill>
                <a:uFillTx/>
                <a:latin typeface="Arial"/>
              </a:rPr>
              <a:t>&lt;number&gt;</a:t>
            </a:fld>
            <a:endParaRPr b="0" lang="en-GB"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1" r:id="rId3"/>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4680"/>
            <a:ext cx="8229240" cy="1142640"/>
          </a:xfrm>
          <a:prstGeom prst="rect">
            <a:avLst/>
          </a:prstGeom>
          <a:noFill/>
          <a:ln w="0">
            <a:noFill/>
          </a:ln>
        </p:spPr>
        <p:txBody>
          <a:bodyPr numCol="1" spcCol="0" lIns="91440" rIns="91440" tIns="45720" bIns="45720" anchor="ctr">
            <a:noAutofit/>
          </a:bodyPr>
          <a:p>
            <a:pPr indent="0" algn="ctr">
              <a:lnSpc>
                <a:spcPct val="100000"/>
              </a:lnSpc>
              <a:buNone/>
            </a:pPr>
            <a:r>
              <a:rPr b="0" lang="en-US" sz="4400" strike="noStrike" u="none">
                <a:solidFill>
                  <a:schemeClr val="dk2"/>
                </a:solidFill>
                <a:uFillTx/>
                <a:latin typeface="Arial"/>
              </a:rPr>
              <a:t>Click to edit Master title style</a:t>
            </a:r>
            <a:endParaRPr b="0" lang="en-US" sz="4400" strike="noStrike" u="none">
              <a:solidFill>
                <a:schemeClr val="dk1"/>
              </a:solidFill>
              <a:uFillTx/>
              <a:latin typeface="Arial"/>
            </a:endParaRPr>
          </a:p>
        </p:txBody>
      </p:sp>
      <p:sp>
        <p:nvSpPr>
          <p:cNvPr id="94" name="PlaceHolder 2"/>
          <p:cNvSpPr>
            <a:spLocks noGrp="1"/>
          </p:cNvSpPr>
          <p:nvPr>
            <p:ph type="body"/>
          </p:nvPr>
        </p:nvSpPr>
        <p:spPr>
          <a:xfrm>
            <a:off x="457200" y="1600200"/>
            <a:ext cx="8229240" cy="4525560"/>
          </a:xfrm>
          <a:prstGeom prst="rect">
            <a:avLst/>
          </a:prstGeom>
          <a:noFill/>
          <a:ln w="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uFillTx/>
                <a:latin typeface="Arial"/>
              </a:rPr>
              <a:t>Click to edit Master text styles</a:t>
            </a:r>
            <a:endParaRPr b="0" lang="en-US" sz="3200" strike="noStrike" u="none">
              <a:solidFill>
                <a:schemeClr val="dk1"/>
              </a:solidFill>
              <a:uFillTx/>
              <a:latin typeface="Arial"/>
            </a:endParaRPr>
          </a:p>
          <a:p>
            <a:pPr lvl="1" marL="743040" indent="-285840">
              <a:lnSpc>
                <a:spcPct val="100000"/>
              </a:lnSpc>
              <a:spcBef>
                <a:spcPts val="561"/>
              </a:spcBef>
              <a:buClr>
                <a:srgbClr val="000000"/>
              </a:buClr>
              <a:buFont typeface="Symbol" charset="2"/>
              <a:buChar char=""/>
            </a:pPr>
            <a:r>
              <a:rPr b="0" lang="en-US" sz="2800" strike="noStrike" u="none">
                <a:solidFill>
                  <a:schemeClr val="dk1"/>
                </a:solidFill>
                <a:uFillTx/>
                <a:latin typeface="Arial"/>
              </a:rPr>
              <a:t>Second level</a:t>
            </a:r>
            <a:endParaRPr b="0" lang="en-US" sz="2800" strike="noStrike" u="none">
              <a:solidFill>
                <a:schemeClr val="dk1"/>
              </a:solidFill>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uFillTx/>
                <a:latin typeface="Arial"/>
              </a:rPr>
              <a:t>Third level</a:t>
            </a:r>
            <a:endParaRPr b="0" lang="en-US" sz="2400" strike="noStrike" u="none">
              <a:solidFill>
                <a:schemeClr val="dk1"/>
              </a:solidFill>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uFillTx/>
                <a:latin typeface="Arial"/>
              </a:rPr>
              <a:t>Fourth level</a:t>
            </a:r>
            <a:endParaRPr b="0" lang="en-US" sz="2000" strike="noStrike" u="none">
              <a:solidFill>
                <a:schemeClr val="dk1"/>
              </a:solidFill>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uFillTx/>
                <a:latin typeface="Arial"/>
              </a:rPr>
              <a:t>Fifth level</a:t>
            </a:r>
            <a:endParaRPr b="0" lang="en-US" sz="2000" strike="noStrike" u="none">
              <a:solidFill>
                <a:schemeClr val="dk1"/>
              </a:solidFill>
              <a:uFillTx/>
              <a:latin typeface="Arial"/>
            </a:endParaRPr>
          </a:p>
        </p:txBody>
      </p:sp>
      <p:sp>
        <p:nvSpPr>
          <p:cNvPr id="95" name="PlaceHolder 3"/>
          <p:cNvSpPr>
            <a:spLocks noGrp="1"/>
          </p:cNvSpPr>
          <p:nvPr>
            <p:ph type="dt" idx="43"/>
          </p:nvPr>
        </p:nvSpPr>
        <p:spPr>
          <a:xfrm>
            <a:off x="457200" y="6245280"/>
            <a:ext cx="2133360" cy="475920"/>
          </a:xfrm>
          <a:prstGeom prst="rect">
            <a:avLst/>
          </a:prstGeom>
          <a:noFill/>
          <a:ln w="0">
            <a:noFill/>
          </a:ln>
        </p:spPr>
        <p:txBody>
          <a:bodyPr numCol="1" spcCol="0" lIns="91440" rIns="91440" tIns="45720" bIns="45720" anchor="t">
            <a:noAutofit/>
          </a:bodyPr>
          <a:lstStyle>
            <a:lvl1pPr indent="0">
              <a:buNone/>
              <a:defRPr b="0" lang="en-GB" sz="1400" strike="noStrike" u="none">
                <a:solidFill>
                  <a:srgbClr val="000000"/>
                </a:solidFill>
                <a:uFillTx/>
                <a:latin typeface="Times New Roman"/>
              </a:defRPr>
            </a:lvl1pPr>
          </a:lstStyle>
          <a:p>
            <a:pPr indent="0">
              <a:buNone/>
            </a:pPr>
            <a:r>
              <a:rPr b="0" lang="en-GB" sz="1400" strike="noStrike" u="none">
                <a:solidFill>
                  <a:srgbClr val="000000"/>
                </a:solidFill>
                <a:uFillTx/>
                <a:latin typeface="Times New Roman"/>
              </a:rPr>
              <a:t>&lt;date/time&gt;</a:t>
            </a:r>
            <a:endParaRPr b="0" lang="en-GB" sz="1400" strike="noStrike" u="none">
              <a:solidFill>
                <a:srgbClr val="000000"/>
              </a:solidFill>
              <a:uFillTx/>
              <a:latin typeface="Times New Roman"/>
            </a:endParaRPr>
          </a:p>
        </p:txBody>
      </p:sp>
      <p:sp>
        <p:nvSpPr>
          <p:cNvPr id="96" name="PlaceHolder 4"/>
          <p:cNvSpPr>
            <a:spLocks noGrp="1"/>
          </p:cNvSpPr>
          <p:nvPr>
            <p:ph type="ftr" idx="44"/>
          </p:nvPr>
        </p:nvSpPr>
        <p:spPr>
          <a:xfrm>
            <a:off x="3124080" y="6245280"/>
            <a:ext cx="2895120" cy="475920"/>
          </a:xfrm>
          <a:prstGeom prst="rect">
            <a:avLst/>
          </a:prstGeom>
          <a:noFill/>
          <a:ln w="0">
            <a:noFill/>
          </a:ln>
        </p:spPr>
        <p:txBody>
          <a:bodyPr numCol="1" spcCol="0" lIns="91440" rIns="91440" tIns="45720" bIns="45720" anchor="t">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97" name="PlaceHolder 5"/>
          <p:cNvSpPr>
            <a:spLocks noGrp="1"/>
          </p:cNvSpPr>
          <p:nvPr>
            <p:ph type="sldNum" idx="45"/>
          </p:nvPr>
        </p:nvSpPr>
        <p:spPr>
          <a:xfrm>
            <a:off x="6553080" y="6245280"/>
            <a:ext cx="2133360" cy="475920"/>
          </a:xfrm>
          <a:prstGeom prst="rect">
            <a:avLst/>
          </a:prstGeom>
          <a:noFill/>
          <a:ln w="0">
            <a:noFill/>
          </a:ln>
        </p:spPr>
        <p:txBody>
          <a:bodyPr numCol="1" spcCol="0" lIns="91440" rIns="91440" tIns="45720" bIns="45720" anchor="t">
            <a:noAutofit/>
          </a:bodyPr>
          <a:lstStyle>
            <a:lvl1pPr indent="0" algn="r" defTabSz="914400">
              <a:lnSpc>
                <a:spcPct val="100000"/>
              </a:lnSpc>
              <a:buNone/>
              <a:defRPr b="0" lang="en-GB" sz="1400" strike="noStrike" u="none">
                <a:solidFill>
                  <a:srgbClr val="000000"/>
                </a:solidFill>
                <a:uFillTx/>
                <a:latin typeface="Arial"/>
              </a:defRPr>
            </a:lvl1pPr>
          </a:lstStyle>
          <a:p>
            <a:pPr indent="0" algn="r" defTabSz="914400">
              <a:lnSpc>
                <a:spcPct val="100000"/>
              </a:lnSpc>
              <a:buNone/>
            </a:pPr>
            <a:fld id="{91F3DC6C-7F3C-4245-859A-16596D3B7DAB}" type="slidenum">
              <a:rPr b="0" lang="en-GB" sz="1400" strike="noStrike" u="none">
                <a:solidFill>
                  <a:srgbClr val="000000"/>
                </a:solidFill>
                <a:uFillTx/>
                <a:latin typeface="Arial"/>
              </a:rPr>
              <a:t>&lt;number&gt;</a:t>
            </a:fld>
            <a:endParaRPr b="0" lang="en-GB"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3" r:id="rId3"/>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00" name="PlaceHolder 1"/>
          <p:cNvSpPr>
            <a:spLocks noGrp="1"/>
          </p:cNvSpPr>
          <p:nvPr>
            <p:ph type="title"/>
          </p:nvPr>
        </p:nvSpPr>
        <p:spPr>
          <a:xfrm>
            <a:off x="722160" y="4406760"/>
            <a:ext cx="7772040" cy="1361880"/>
          </a:xfrm>
          <a:prstGeom prst="rect">
            <a:avLst/>
          </a:prstGeom>
          <a:noFill/>
          <a:ln w="0">
            <a:noFill/>
          </a:ln>
        </p:spPr>
        <p:txBody>
          <a:bodyPr numCol="1" spcCol="0" lIns="91440" rIns="91440" tIns="45720" bIns="45720" anchor="t">
            <a:noAutofit/>
          </a:bodyPr>
          <a:p>
            <a:pPr indent="0">
              <a:lnSpc>
                <a:spcPct val="100000"/>
              </a:lnSpc>
              <a:buNone/>
            </a:pPr>
            <a:r>
              <a:rPr b="1" lang="en-US" sz="4000" strike="noStrike" u="none" cap="all">
                <a:solidFill>
                  <a:schemeClr val="dk2"/>
                </a:solidFill>
                <a:uFillTx/>
                <a:latin typeface="Arial"/>
              </a:rPr>
              <a:t>Click to edit Master title style</a:t>
            </a:r>
            <a:endParaRPr b="0" lang="en-US" sz="4000" strike="noStrike" u="none">
              <a:solidFill>
                <a:schemeClr val="dk1"/>
              </a:solidFill>
              <a:uFillTx/>
              <a:latin typeface="Arial"/>
            </a:endParaRPr>
          </a:p>
        </p:txBody>
      </p:sp>
      <p:sp>
        <p:nvSpPr>
          <p:cNvPr id="101" name="PlaceHolder 2"/>
          <p:cNvSpPr>
            <a:spLocks noGrp="1"/>
          </p:cNvSpPr>
          <p:nvPr>
            <p:ph type="body"/>
          </p:nvPr>
        </p:nvSpPr>
        <p:spPr>
          <a:xfrm>
            <a:off x="722160" y="2906640"/>
            <a:ext cx="7772040" cy="1499760"/>
          </a:xfrm>
          <a:prstGeom prst="rect">
            <a:avLst/>
          </a:prstGeom>
          <a:noFill/>
          <a:ln w="0">
            <a:noFill/>
          </a:ln>
        </p:spPr>
        <p:txBody>
          <a:bodyPr numCol="1" spcCol="0" lIns="91440" rIns="91440" tIns="45720" bIns="45720" anchor="b">
            <a:noAutofit/>
          </a:bodyPr>
          <a:p>
            <a:pPr indent="0">
              <a:lnSpc>
                <a:spcPct val="100000"/>
              </a:lnSpc>
              <a:spcBef>
                <a:spcPts val="400"/>
              </a:spcBef>
              <a:buNone/>
              <a:tabLst>
                <a:tab algn="l" pos="0"/>
              </a:tabLst>
            </a:pPr>
            <a:r>
              <a:rPr b="0" lang="en-US" sz="2000" strike="noStrike" u="none">
                <a:solidFill>
                  <a:schemeClr val="dk1"/>
                </a:solidFill>
                <a:uFillTx/>
                <a:latin typeface="Arial"/>
              </a:rPr>
              <a:t>Click to edit Master text styles</a:t>
            </a:r>
            <a:endParaRPr b="0" lang="en-US" sz="2000" strike="noStrike" u="none">
              <a:solidFill>
                <a:schemeClr val="dk1"/>
              </a:solidFill>
              <a:uFillTx/>
              <a:latin typeface="Arial"/>
            </a:endParaRPr>
          </a:p>
        </p:txBody>
      </p:sp>
      <p:sp>
        <p:nvSpPr>
          <p:cNvPr id="102" name="PlaceHolder 3"/>
          <p:cNvSpPr>
            <a:spLocks noGrp="1"/>
          </p:cNvSpPr>
          <p:nvPr>
            <p:ph type="dt" idx="46"/>
          </p:nvPr>
        </p:nvSpPr>
        <p:spPr>
          <a:xfrm>
            <a:off x="457200" y="6245280"/>
            <a:ext cx="2133360" cy="475920"/>
          </a:xfrm>
          <a:prstGeom prst="rect">
            <a:avLst/>
          </a:prstGeom>
          <a:noFill/>
          <a:ln w="0">
            <a:noFill/>
          </a:ln>
        </p:spPr>
        <p:txBody>
          <a:bodyPr numCol="1" spcCol="0" lIns="91440" rIns="91440" tIns="45720" bIns="45720" anchor="t">
            <a:noAutofit/>
          </a:bodyPr>
          <a:lstStyle>
            <a:lvl1pPr indent="0">
              <a:buNone/>
              <a:defRPr b="0" lang="en-GB" sz="1400" strike="noStrike" u="none">
                <a:solidFill>
                  <a:srgbClr val="000000"/>
                </a:solidFill>
                <a:uFillTx/>
                <a:latin typeface="Times New Roman"/>
              </a:defRPr>
            </a:lvl1pPr>
          </a:lstStyle>
          <a:p>
            <a:pPr indent="0">
              <a:buNone/>
            </a:pPr>
            <a:r>
              <a:rPr b="0" lang="en-GB" sz="1400" strike="noStrike" u="none">
                <a:solidFill>
                  <a:srgbClr val="000000"/>
                </a:solidFill>
                <a:uFillTx/>
                <a:latin typeface="Times New Roman"/>
              </a:rPr>
              <a:t>&lt;date/time&gt;</a:t>
            </a:r>
            <a:endParaRPr b="0" lang="en-GB" sz="1400" strike="noStrike" u="none">
              <a:solidFill>
                <a:srgbClr val="000000"/>
              </a:solidFill>
              <a:uFillTx/>
              <a:latin typeface="Times New Roman"/>
            </a:endParaRPr>
          </a:p>
        </p:txBody>
      </p:sp>
      <p:sp>
        <p:nvSpPr>
          <p:cNvPr id="103" name="PlaceHolder 4"/>
          <p:cNvSpPr>
            <a:spLocks noGrp="1"/>
          </p:cNvSpPr>
          <p:nvPr>
            <p:ph type="ftr" idx="47"/>
          </p:nvPr>
        </p:nvSpPr>
        <p:spPr>
          <a:xfrm>
            <a:off x="3124080" y="6245280"/>
            <a:ext cx="2895120" cy="475920"/>
          </a:xfrm>
          <a:prstGeom prst="rect">
            <a:avLst/>
          </a:prstGeom>
          <a:noFill/>
          <a:ln w="0">
            <a:noFill/>
          </a:ln>
        </p:spPr>
        <p:txBody>
          <a:bodyPr numCol="1" spcCol="0" lIns="91440" rIns="91440" tIns="45720" bIns="45720" anchor="t">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104" name="PlaceHolder 5"/>
          <p:cNvSpPr>
            <a:spLocks noGrp="1"/>
          </p:cNvSpPr>
          <p:nvPr>
            <p:ph type="sldNum" idx="48"/>
          </p:nvPr>
        </p:nvSpPr>
        <p:spPr>
          <a:xfrm>
            <a:off x="6553080" y="6245280"/>
            <a:ext cx="2133360" cy="475920"/>
          </a:xfrm>
          <a:prstGeom prst="rect">
            <a:avLst/>
          </a:prstGeom>
          <a:noFill/>
          <a:ln w="0">
            <a:noFill/>
          </a:ln>
        </p:spPr>
        <p:txBody>
          <a:bodyPr numCol="1" spcCol="0" lIns="91440" rIns="91440" tIns="45720" bIns="45720" anchor="t">
            <a:noAutofit/>
          </a:bodyPr>
          <a:lstStyle>
            <a:lvl1pPr indent="0" algn="r" defTabSz="914400">
              <a:lnSpc>
                <a:spcPct val="100000"/>
              </a:lnSpc>
              <a:buNone/>
              <a:defRPr b="0" lang="en-GB" sz="1400" strike="noStrike" u="none">
                <a:solidFill>
                  <a:srgbClr val="000000"/>
                </a:solidFill>
                <a:uFillTx/>
                <a:latin typeface="Arial"/>
              </a:defRPr>
            </a:lvl1pPr>
          </a:lstStyle>
          <a:p>
            <a:pPr indent="0" algn="r" defTabSz="914400">
              <a:lnSpc>
                <a:spcPct val="100000"/>
              </a:lnSpc>
              <a:buNone/>
            </a:pPr>
            <a:fld id="{F1F9B03A-CCD2-4F38-9DF0-545736BDF3E9}" type="slidenum">
              <a:rPr b="0" lang="en-GB" sz="1400" strike="noStrike" u="none">
                <a:solidFill>
                  <a:srgbClr val="000000"/>
                </a:solidFill>
                <a:uFillTx/>
                <a:latin typeface="Arial"/>
              </a:rPr>
              <a:t>&lt;number&gt;</a:t>
            </a:fld>
            <a:endParaRPr b="0" lang="en-GB"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5" r:id="rId3"/>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4680"/>
            <a:ext cx="8229240" cy="1142640"/>
          </a:xfrm>
          <a:prstGeom prst="rect">
            <a:avLst/>
          </a:prstGeom>
          <a:noFill/>
          <a:ln w="0">
            <a:noFill/>
          </a:ln>
        </p:spPr>
        <p:txBody>
          <a:bodyPr numCol="1" spcCol="0" lIns="91440" rIns="91440" tIns="45720" bIns="45720" anchor="ctr">
            <a:noAutofit/>
          </a:bodyPr>
          <a:p>
            <a:pPr indent="0" algn="ctr">
              <a:lnSpc>
                <a:spcPct val="100000"/>
              </a:lnSpc>
              <a:buNone/>
            </a:pPr>
            <a:r>
              <a:rPr b="0" lang="en-US" sz="4400" strike="noStrike" u="none">
                <a:solidFill>
                  <a:schemeClr val="dk2"/>
                </a:solidFill>
                <a:uFillTx/>
                <a:latin typeface="Arial"/>
              </a:rPr>
              <a:t>Click to edit Master title style</a:t>
            </a:r>
            <a:endParaRPr b="0" lang="en-US" sz="4400" strike="noStrike" u="none">
              <a:solidFill>
                <a:schemeClr val="dk1"/>
              </a:solidFill>
              <a:uFillTx/>
              <a:latin typeface="Arial"/>
            </a:endParaRPr>
          </a:p>
        </p:txBody>
      </p:sp>
      <p:sp>
        <p:nvSpPr>
          <p:cNvPr id="106" name="PlaceHolder 2"/>
          <p:cNvSpPr>
            <a:spLocks noGrp="1"/>
          </p:cNvSpPr>
          <p:nvPr>
            <p:ph type="body"/>
          </p:nvPr>
        </p:nvSpPr>
        <p:spPr>
          <a:xfrm>
            <a:off x="457200" y="1600200"/>
            <a:ext cx="4038120" cy="4525560"/>
          </a:xfrm>
          <a:prstGeom prst="rect">
            <a:avLst/>
          </a:prstGeom>
          <a:noFill/>
          <a:ln w="0">
            <a:noFill/>
          </a:ln>
        </p:spPr>
        <p:txBody>
          <a:bodyPr numCol="1" spcCol="0" lIns="91440" rIns="91440" tIns="45720" bIns="45720" anchor="t">
            <a:noAutofit/>
          </a:bodyPr>
          <a:p>
            <a:pPr marL="343080" indent="-343080">
              <a:lnSpc>
                <a:spcPct val="100000"/>
              </a:lnSpc>
              <a:spcBef>
                <a:spcPts val="561"/>
              </a:spcBef>
              <a:buClr>
                <a:srgbClr val="000000"/>
              </a:buClr>
              <a:buFont typeface="Symbol" charset="2"/>
              <a:buChar char=""/>
            </a:pPr>
            <a:r>
              <a:rPr b="0" lang="en-US" sz="2800" strike="noStrike" u="none">
                <a:solidFill>
                  <a:schemeClr val="dk1"/>
                </a:solidFill>
                <a:uFillTx/>
                <a:latin typeface="Arial"/>
              </a:rPr>
              <a:t>Click to edit Master text styles</a:t>
            </a:r>
            <a:endParaRPr b="0" lang="en-US" sz="2800" strike="noStrike" u="none">
              <a:solidFill>
                <a:schemeClr val="dk1"/>
              </a:solidFill>
              <a:uFillTx/>
              <a:latin typeface="Arial"/>
            </a:endParaRPr>
          </a:p>
          <a:p>
            <a:pPr lvl="1" marL="743040" indent="-285840">
              <a:lnSpc>
                <a:spcPct val="100000"/>
              </a:lnSpc>
              <a:spcBef>
                <a:spcPts val="479"/>
              </a:spcBef>
              <a:buClr>
                <a:srgbClr val="000000"/>
              </a:buClr>
              <a:buFont typeface="Symbol" charset="2"/>
              <a:buChar char=""/>
            </a:pPr>
            <a:r>
              <a:rPr b="0" lang="en-US" sz="2400" strike="noStrike" u="none">
                <a:solidFill>
                  <a:schemeClr val="dk1"/>
                </a:solidFill>
                <a:uFillTx/>
                <a:latin typeface="Arial"/>
              </a:rPr>
              <a:t>Second level</a:t>
            </a:r>
            <a:endParaRPr b="0" lang="en-US" sz="2400" strike="noStrike" u="none">
              <a:solidFill>
                <a:schemeClr val="dk1"/>
              </a:solidFill>
              <a:uFillTx/>
              <a:latin typeface="Arial"/>
            </a:endParaRPr>
          </a:p>
          <a:p>
            <a:pPr lvl="2" marL="1143000" indent="-228600">
              <a:lnSpc>
                <a:spcPct val="100000"/>
              </a:lnSpc>
              <a:spcBef>
                <a:spcPts val="400"/>
              </a:spcBef>
              <a:buClr>
                <a:srgbClr val="000000"/>
              </a:buClr>
              <a:buFont typeface="Symbol" charset="2"/>
              <a:buChar char=""/>
            </a:pPr>
            <a:r>
              <a:rPr b="0" lang="en-US" sz="2000" strike="noStrike" u="none">
                <a:solidFill>
                  <a:schemeClr val="dk1"/>
                </a:solidFill>
                <a:uFillTx/>
                <a:latin typeface="Arial"/>
              </a:rPr>
              <a:t>Third level</a:t>
            </a:r>
            <a:endParaRPr b="0" lang="en-US" sz="2000" strike="noStrike" u="none">
              <a:solidFill>
                <a:schemeClr val="dk1"/>
              </a:solidFill>
              <a:uFillTx/>
              <a:latin typeface="Arial"/>
            </a:endParaRPr>
          </a:p>
          <a:p>
            <a:pPr lvl="3" marL="1600200" indent="-228600">
              <a:lnSpc>
                <a:spcPct val="100000"/>
              </a:lnSpc>
              <a:spcBef>
                <a:spcPts val="360"/>
              </a:spcBef>
              <a:buClr>
                <a:srgbClr val="000000"/>
              </a:buClr>
              <a:buFont typeface="Symbol" charset="2"/>
              <a:buChar char=""/>
            </a:pPr>
            <a:r>
              <a:rPr b="0" lang="en-US" sz="1800" strike="noStrike" u="none">
                <a:solidFill>
                  <a:schemeClr val="dk1"/>
                </a:solidFill>
                <a:uFillTx/>
                <a:latin typeface="Arial"/>
              </a:rPr>
              <a:t>Fourth level</a:t>
            </a:r>
            <a:endParaRPr b="0" lang="en-US" sz="1800" strike="noStrike" u="none">
              <a:solidFill>
                <a:schemeClr val="dk1"/>
              </a:solidFill>
              <a:uFillTx/>
              <a:latin typeface="Arial"/>
            </a:endParaRPr>
          </a:p>
          <a:p>
            <a:pPr lvl="4" marL="2057400" indent="-228600">
              <a:lnSpc>
                <a:spcPct val="100000"/>
              </a:lnSpc>
              <a:spcBef>
                <a:spcPts val="360"/>
              </a:spcBef>
              <a:buClr>
                <a:srgbClr val="000000"/>
              </a:buClr>
              <a:buFont typeface="OpenSymbol"/>
              <a:buChar char="»"/>
            </a:pPr>
            <a:r>
              <a:rPr b="0" lang="en-US" sz="1800" strike="noStrike" u="none">
                <a:solidFill>
                  <a:schemeClr val="dk1"/>
                </a:solidFill>
                <a:uFillTx/>
                <a:latin typeface="Arial"/>
              </a:rPr>
              <a:t>Fifth level</a:t>
            </a:r>
            <a:endParaRPr b="0" lang="en-US" sz="1800" strike="noStrike" u="none">
              <a:solidFill>
                <a:schemeClr val="dk1"/>
              </a:solidFill>
              <a:uFillTx/>
              <a:latin typeface="Arial"/>
            </a:endParaRPr>
          </a:p>
        </p:txBody>
      </p:sp>
      <p:sp>
        <p:nvSpPr>
          <p:cNvPr id="107" name="PlaceHolder 3"/>
          <p:cNvSpPr>
            <a:spLocks noGrp="1"/>
          </p:cNvSpPr>
          <p:nvPr>
            <p:ph type="body"/>
          </p:nvPr>
        </p:nvSpPr>
        <p:spPr>
          <a:xfrm>
            <a:off x="4648320" y="1600200"/>
            <a:ext cx="4038120" cy="4525560"/>
          </a:xfrm>
          <a:prstGeom prst="rect">
            <a:avLst/>
          </a:prstGeom>
          <a:noFill/>
          <a:ln w="0">
            <a:noFill/>
          </a:ln>
        </p:spPr>
        <p:txBody>
          <a:bodyPr numCol="1" spcCol="0" lIns="91440" rIns="91440" tIns="45720" bIns="45720" anchor="t">
            <a:noAutofit/>
          </a:bodyPr>
          <a:p>
            <a:pPr marL="343080" indent="-343080">
              <a:lnSpc>
                <a:spcPct val="100000"/>
              </a:lnSpc>
              <a:spcBef>
                <a:spcPts val="561"/>
              </a:spcBef>
              <a:buClr>
                <a:srgbClr val="000000"/>
              </a:buClr>
              <a:buFont typeface="Symbol" charset="2"/>
              <a:buChar char=""/>
            </a:pPr>
            <a:r>
              <a:rPr b="0" lang="en-US" sz="2800" strike="noStrike" u="none">
                <a:solidFill>
                  <a:schemeClr val="dk1"/>
                </a:solidFill>
                <a:uFillTx/>
                <a:latin typeface="Arial"/>
              </a:rPr>
              <a:t>Click to edit Master text styles</a:t>
            </a:r>
            <a:endParaRPr b="0" lang="en-US" sz="2800" strike="noStrike" u="none">
              <a:solidFill>
                <a:schemeClr val="dk1"/>
              </a:solidFill>
              <a:uFillTx/>
              <a:latin typeface="Arial"/>
            </a:endParaRPr>
          </a:p>
          <a:p>
            <a:pPr lvl="1" marL="743040" indent="-285840">
              <a:lnSpc>
                <a:spcPct val="100000"/>
              </a:lnSpc>
              <a:spcBef>
                <a:spcPts val="479"/>
              </a:spcBef>
              <a:buClr>
                <a:srgbClr val="000000"/>
              </a:buClr>
              <a:buFont typeface="Symbol" charset="2"/>
              <a:buChar char=""/>
            </a:pPr>
            <a:r>
              <a:rPr b="0" lang="en-US" sz="2400" strike="noStrike" u="none">
                <a:solidFill>
                  <a:schemeClr val="dk1"/>
                </a:solidFill>
                <a:uFillTx/>
                <a:latin typeface="Arial"/>
              </a:rPr>
              <a:t>Second level</a:t>
            </a:r>
            <a:endParaRPr b="0" lang="en-US" sz="2400" strike="noStrike" u="none">
              <a:solidFill>
                <a:schemeClr val="dk1"/>
              </a:solidFill>
              <a:uFillTx/>
              <a:latin typeface="Arial"/>
            </a:endParaRPr>
          </a:p>
          <a:p>
            <a:pPr lvl="2" marL="1143000" indent="-228600">
              <a:lnSpc>
                <a:spcPct val="100000"/>
              </a:lnSpc>
              <a:spcBef>
                <a:spcPts val="400"/>
              </a:spcBef>
              <a:buClr>
                <a:srgbClr val="000000"/>
              </a:buClr>
              <a:buFont typeface="Symbol" charset="2"/>
              <a:buChar char=""/>
            </a:pPr>
            <a:r>
              <a:rPr b="0" lang="en-US" sz="2000" strike="noStrike" u="none">
                <a:solidFill>
                  <a:schemeClr val="dk1"/>
                </a:solidFill>
                <a:uFillTx/>
                <a:latin typeface="Arial"/>
              </a:rPr>
              <a:t>Third level</a:t>
            </a:r>
            <a:endParaRPr b="0" lang="en-US" sz="2000" strike="noStrike" u="none">
              <a:solidFill>
                <a:schemeClr val="dk1"/>
              </a:solidFill>
              <a:uFillTx/>
              <a:latin typeface="Arial"/>
            </a:endParaRPr>
          </a:p>
          <a:p>
            <a:pPr lvl="3" marL="1600200" indent="-228600">
              <a:lnSpc>
                <a:spcPct val="100000"/>
              </a:lnSpc>
              <a:spcBef>
                <a:spcPts val="360"/>
              </a:spcBef>
              <a:buClr>
                <a:srgbClr val="000000"/>
              </a:buClr>
              <a:buFont typeface="Symbol" charset="2"/>
              <a:buChar char=""/>
            </a:pPr>
            <a:r>
              <a:rPr b="0" lang="en-US" sz="1800" strike="noStrike" u="none">
                <a:solidFill>
                  <a:schemeClr val="dk1"/>
                </a:solidFill>
                <a:uFillTx/>
                <a:latin typeface="Arial"/>
              </a:rPr>
              <a:t>Fourth level</a:t>
            </a:r>
            <a:endParaRPr b="0" lang="en-US" sz="1800" strike="noStrike" u="none">
              <a:solidFill>
                <a:schemeClr val="dk1"/>
              </a:solidFill>
              <a:uFillTx/>
              <a:latin typeface="Arial"/>
            </a:endParaRPr>
          </a:p>
          <a:p>
            <a:pPr lvl="4" marL="2057400" indent="-228600">
              <a:lnSpc>
                <a:spcPct val="100000"/>
              </a:lnSpc>
              <a:spcBef>
                <a:spcPts val="360"/>
              </a:spcBef>
              <a:buClr>
                <a:srgbClr val="000000"/>
              </a:buClr>
              <a:buFont typeface="OpenSymbol"/>
              <a:buChar char="»"/>
            </a:pPr>
            <a:r>
              <a:rPr b="0" lang="en-US" sz="1800" strike="noStrike" u="none">
                <a:solidFill>
                  <a:schemeClr val="dk1"/>
                </a:solidFill>
                <a:uFillTx/>
                <a:latin typeface="Arial"/>
              </a:rPr>
              <a:t>Fifth level</a:t>
            </a:r>
            <a:endParaRPr b="0" lang="en-US" sz="1800" strike="noStrike" u="none">
              <a:solidFill>
                <a:schemeClr val="dk1"/>
              </a:solidFill>
              <a:uFillTx/>
              <a:latin typeface="Arial"/>
            </a:endParaRPr>
          </a:p>
        </p:txBody>
      </p:sp>
      <p:sp>
        <p:nvSpPr>
          <p:cNvPr id="108" name="PlaceHolder 4"/>
          <p:cNvSpPr>
            <a:spLocks noGrp="1"/>
          </p:cNvSpPr>
          <p:nvPr>
            <p:ph type="dt" idx="49"/>
          </p:nvPr>
        </p:nvSpPr>
        <p:spPr>
          <a:xfrm>
            <a:off x="457200" y="6245280"/>
            <a:ext cx="2133360" cy="475920"/>
          </a:xfrm>
          <a:prstGeom prst="rect">
            <a:avLst/>
          </a:prstGeom>
          <a:noFill/>
          <a:ln w="0">
            <a:noFill/>
          </a:ln>
        </p:spPr>
        <p:txBody>
          <a:bodyPr numCol="1" spcCol="0" lIns="91440" rIns="91440" tIns="45720" bIns="45720" anchor="t">
            <a:noAutofit/>
          </a:bodyPr>
          <a:lstStyle>
            <a:lvl1pPr indent="0">
              <a:buNone/>
              <a:defRPr b="0" lang="en-GB" sz="1400" strike="noStrike" u="none">
                <a:solidFill>
                  <a:srgbClr val="000000"/>
                </a:solidFill>
                <a:uFillTx/>
                <a:latin typeface="Times New Roman"/>
              </a:defRPr>
            </a:lvl1pPr>
          </a:lstStyle>
          <a:p>
            <a:pPr indent="0">
              <a:buNone/>
            </a:pPr>
            <a:r>
              <a:rPr b="0" lang="en-GB" sz="1400" strike="noStrike" u="none">
                <a:solidFill>
                  <a:srgbClr val="000000"/>
                </a:solidFill>
                <a:uFillTx/>
                <a:latin typeface="Times New Roman"/>
              </a:rPr>
              <a:t>&lt;date/time&gt;</a:t>
            </a:r>
            <a:endParaRPr b="0" lang="en-GB" sz="1400" strike="noStrike" u="none">
              <a:solidFill>
                <a:srgbClr val="000000"/>
              </a:solidFill>
              <a:uFillTx/>
              <a:latin typeface="Times New Roman"/>
            </a:endParaRPr>
          </a:p>
        </p:txBody>
      </p:sp>
      <p:sp>
        <p:nvSpPr>
          <p:cNvPr id="109" name="PlaceHolder 5"/>
          <p:cNvSpPr>
            <a:spLocks noGrp="1"/>
          </p:cNvSpPr>
          <p:nvPr>
            <p:ph type="ftr" idx="50"/>
          </p:nvPr>
        </p:nvSpPr>
        <p:spPr>
          <a:xfrm>
            <a:off x="3124080" y="6245280"/>
            <a:ext cx="2895120" cy="475920"/>
          </a:xfrm>
          <a:prstGeom prst="rect">
            <a:avLst/>
          </a:prstGeom>
          <a:noFill/>
          <a:ln w="0">
            <a:noFill/>
          </a:ln>
        </p:spPr>
        <p:txBody>
          <a:bodyPr numCol="1" spcCol="0" lIns="91440" rIns="91440" tIns="45720" bIns="45720" anchor="t">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110" name="PlaceHolder 6"/>
          <p:cNvSpPr>
            <a:spLocks noGrp="1"/>
          </p:cNvSpPr>
          <p:nvPr>
            <p:ph type="sldNum" idx="51"/>
          </p:nvPr>
        </p:nvSpPr>
        <p:spPr>
          <a:xfrm>
            <a:off x="6553080" y="6245280"/>
            <a:ext cx="2133360" cy="475920"/>
          </a:xfrm>
          <a:prstGeom prst="rect">
            <a:avLst/>
          </a:prstGeom>
          <a:noFill/>
          <a:ln w="0">
            <a:noFill/>
          </a:ln>
        </p:spPr>
        <p:txBody>
          <a:bodyPr numCol="1" spcCol="0" lIns="91440" rIns="91440" tIns="45720" bIns="45720" anchor="t">
            <a:noAutofit/>
          </a:bodyPr>
          <a:lstStyle>
            <a:lvl1pPr indent="0" algn="r" defTabSz="914400">
              <a:lnSpc>
                <a:spcPct val="100000"/>
              </a:lnSpc>
              <a:buNone/>
              <a:defRPr b="0" lang="en-GB" sz="1400" strike="noStrike" u="none">
                <a:solidFill>
                  <a:srgbClr val="000000"/>
                </a:solidFill>
                <a:uFillTx/>
                <a:latin typeface="Arial"/>
              </a:defRPr>
            </a:lvl1pPr>
          </a:lstStyle>
          <a:p>
            <a:pPr indent="0" algn="r" defTabSz="914400">
              <a:lnSpc>
                <a:spcPct val="100000"/>
              </a:lnSpc>
              <a:buNone/>
            </a:pPr>
            <a:fld id="{1E29BB64-8F43-4117-AEAC-AEFB698E8451}" type="slidenum">
              <a:rPr b="0" lang="en-GB" sz="1400" strike="noStrike" u="none">
                <a:solidFill>
                  <a:srgbClr val="000000"/>
                </a:solidFill>
                <a:uFillTx/>
                <a:latin typeface="Arial"/>
              </a:rPr>
              <a:t>&lt;number&gt;</a:t>
            </a:fld>
            <a:endParaRPr b="0" lang="en-GB"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7" r:id="rId3"/>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4680"/>
            <a:ext cx="8229240" cy="1142640"/>
          </a:xfrm>
          <a:prstGeom prst="rect">
            <a:avLst/>
          </a:prstGeom>
          <a:noFill/>
          <a:ln w="0">
            <a:noFill/>
          </a:ln>
        </p:spPr>
        <p:txBody>
          <a:bodyPr numCol="1" spcCol="0" lIns="91440" rIns="91440" tIns="45720" bIns="45720" anchor="ctr">
            <a:noAutofit/>
          </a:bodyPr>
          <a:p>
            <a:pPr indent="0" algn="ctr">
              <a:lnSpc>
                <a:spcPct val="100000"/>
              </a:lnSpc>
              <a:buNone/>
            </a:pPr>
            <a:r>
              <a:rPr b="0" lang="en-US" sz="4400" strike="noStrike" u="none">
                <a:solidFill>
                  <a:schemeClr val="dk2"/>
                </a:solidFill>
                <a:uFillTx/>
                <a:latin typeface="Arial"/>
              </a:rPr>
              <a:t>Click to edit Master title style</a:t>
            </a:r>
            <a:endParaRPr b="0" lang="en-US" sz="4400" strike="noStrike" u="none">
              <a:solidFill>
                <a:schemeClr val="dk1"/>
              </a:solidFill>
              <a:uFillTx/>
              <a:latin typeface="Arial"/>
            </a:endParaRPr>
          </a:p>
        </p:txBody>
      </p:sp>
      <p:sp>
        <p:nvSpPr>
          <p:cNvPr id="115" name="PlaceHolder 2"/>
          <p:cNvSpPr>
            <a:spLocks noGrp="1"/>
          </p:cNvSpPr>
          <p:nvPr>
            <p:ph type="body"/>
          </p:nvPr>
        </p:nvSpPr>
        <p:spPr>
          <a:xfrm>
            <a:off x="457200" y="1535040"/>
            <a:ext cx="4039920" cy="639360"/>
          </a:xfrm>
          <a:prstGeom prst="rect">
            <a:avLst/>
          </a:prstGeom>
          <a:noFill/>
          <a:ln w="0">
            <a:noFill/>
          </a:ln>
        </p:spPr>
        <p:txBody>
          <a:bodyPr numCol="1" spcCol="0" lIns="91440" rIns="91440" tIns="45720" bIns="45720" anchor="b">
            <a:noAutofit/>
          </a:bodyPr>
          <a:p>
            <a:pPr indent="0">
              <a:lnSpc>
                <a:spcPct val="100000"/>
              </a:lnSpc>
              <a:spcBef>
                <a:spcPts val="479"/>
              </a:spcBef>
              <a:buNone/>
              <a:tabLst>
                <a:tab algn="l" pos="0"/>
              </a:tabLst>
            </a:pPr>
            <a:r>
              <a:rPr b="1" lang="en-US" sz="2400" strike="noStrike" u="none">
                <a:solidFill>
                  <a:schemeClr val="dk1"/>
                </a:solidFill>
                <a:uFillTx/>
                <a:latin typeface="Arial"/>
              </a:rPr>
              <a:t>Click to edit Master text styles</a:t>
            </a:r>
            <a:endParaRPr b="0" lang="en-US" sz="2400" strike="noStrike" u="none">
              <a:solidFill>
                <a:schemeClr val="dk1"/>
              </a:solidFill>
              <a:uFillTx/>
              <a:latin typeface="Arial"/>
            </a:endParaRPr>
          </a:p>
        </p:txBody>
      </p:sp>
      <p:sp>
        <p:nvSpPr>
          <p:cNvPr id="116" name="PlaceHolder 3"/>
          <p:cNvSpPr>
            <a:spLocks noGrp="1"/>
          </p:cNvSpPr>
          <p:nvPr>
            <p:ph type="body"/>
          </p:nvPr>
        </p:nvSpPr>
        <p:spPr>
          <a:xfrm>
            <a:off x="457200" y="2174760"/>
            <a:ext cx="4039920" cy="3951000"/>
          </a:xfrm>
          <a:prstGeom prst="rect">
            <a:avLst/>
          </a:prstGeom>
          <a:noFill/>
          <a:ln w="0">
            <a:noFill/>
          </a:ln>
        </p:spPr>
        <p:txBody>
          <a:bodyPr numCol="1" spcCol="0" lIns="91440" rIns="91440" tIns="45720" bIns="45720" anchor="t">
            <a:noAutofit/>
          </a:bodyPr>
          <a:p>
            <a:pPr marL="343080" indent="-343080">
              <a:lnSpc>
                <a:spcPct val="100000"/>
              </a:lnSpc>
              <a:spcBef>
                <a:spcPts val="479"/>
              </a:spcBef>
              <a:buClr>
                <a:srgbClr val="000000"/>
              </a:buClr>
              <a:buFont typeface="Symbol" charset="2"/>
              <a:buChar char=""/>
            </a:pPr>
            <a:r>
              <a:rPr b="0" lang="en-US" sz="2400" strike="noStrike" u="none">
                <a:solidFill>
                  <a:schemeClr val="dk1"/>
                </a:solidFill>
                <a:uFillTx/>
                <a:latin typeface="Arial"/>
              </a:rPr>
              <a:t>Click to edit Master text styles</a:t>
            </a:r>
            <a:endParaRPr b="0" lang="en-US" sz="2400" strike="noStrike" u="none">
              <a:solidFill>
                <a:schemeClr val="dk1"/>
              </a:solidFill>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chemeClr val="dk1"/>
                </a:solidFill>
                <a:uFillTx/>
                <a:latin typeface="Arial"/>
              </a:rPr>
              <a:t>Second level</a:t>
            </a:r>
            <a:endParaRPr b="0" lang="en-US" sz="2000" strike="noStrike" u="none">
              <a:solidFill>
                <a:schemeClr val="dk1"/>
              </a:solidFill>
              <a:uFillTx/>
              <a:latin typeface="Arial"/>
            </a:endParaRPr>
          </a:p>
          <a:p>
            <a:pPr lvl="2" marL="1143000" indent="-228600">
              <a:lnSpc>
                <a:spcPct val="100000"/>
              </a:lnSpc>
              <a:spcBef>
                <a:spcPts val="360"/>
              </a:spcBef>
              <a:buClr>
                <a:srgbClr val="000000"/>
              </a:buClr>
              <a:buFont typeface="Symbol" charset="2"/>
              <a:buChar char=""/>
            </a:pPr>
            <a:r>
              <a:rPr b="0" lang="en-US" sz="1800" strike="noStrike" u="none">
                <a:solidFill>
                  <a:schemeClr val="dk1"/>
                </a:solidFill>
                <a:uFillTx/>
                <a:latin typeface="Arial"/>
              </a:rPr>
              <a:t>Third level</a:t>
            </a:r>
            <a:endParaRPr b="0" lang="en-US" sz="1800" strike="noStrike" u="none">
              <a:solidFill>
                <a:schemeClr val="dk1"/>
              </a:solidFill>
              <a:uFillTx/>
              <a:latin typeface="Arial"/>
            </a:endParaRPr>
          </a:p>
          <a:p>
            <a:pPr lvl="3" marL="1600200" indent="-228600">
              <a:lnSpc>
                <a:spcPct val="100000"/>
              </a:lnSpc>
              <a:spcBef>
                <a:spcPts val="320"/>
              </a:spcBef>
              <a:buClr>
                <a:srgbClr val="000000"/>
              </a:buClr>
              <a:buFont typeface="Symbol" charset="2"/>
              <a:buChar char=""/>
            </a:pPr>
            <a:r>
              <a:rPr b="0" lang="en-US" sz="1600" strike="noStrike" u="none">
                <a:solidFill>
                  <a:schemeClr val="dk1"/>
                </a:solidFill>
                <a:uFillTx/>
                <a:latin typeface="Arial"/>
              </a:rPr>
              <a:t>Fourth level</a:t>
            </a:r>
            <a:endParaRPr b="0" lang="en-US" sz="1600" strike="noStrike" u="none">
              <a:solidFill>
                <a:schemeClr val="dk1"/>
              </a:solidFill>
              <a:uFillTx/>
              <a:latin typeface="Arial"/>
            </a:endParaRPr>
          </a:p>
          <a:p>
            <a:pPr lvl="4" marL="2057400" indent="-228600">
              <a:lnSpc>
                <a:spcPct val="100000"/>
              </a:lnSpc>
              <a:spcBef>
                <a:spcPts val="320"/>
              </a:spcBef>
              <a:buClr>
                <a:srgbClr val="000000"/>
              </a:buClr>
              <a:buFont typeface="OpenSymbol"/>
              <a:buChar char="»"/>
            </a:pPr>
            <a:r>
              <a:rPr b="0" lang="en-US" sz="1600" strike="noStrike" u="none">
                <a:solidFill>
                  <a:schemeClr val="dk1"/>
                </a:solidFill>
                <a:uFillTx/>
                <a:latin typeface="Arial"/>
              </a:rPr>
              <a:t>Fifth level</a:t>
            </a:r>
            <a:endParaRPr b="0" lang="en-US" sz="1600" strike="noStrike" u="none">
              <a:solidFill>
                <a:schemeClr val="dk1"/>
              </a:solidFill>
              <a:uFillTx/>
              <a:latin typeface="Arial"/>
            </a:endParaRPr>
          </a:p>
        </p:txBody>
      </p:sp>
      <p:sp>
        <p:nvSpPr>
          <p:cNvPr id="117" name="PlaceHolder 4"/>
          <p:cNvSpPr>
            <a:spLocks noGrp="1"/>
          </p:cNvSpPr>
          <p:nvPr>
            <p:ph type="body"/>
          </p:nvPr>
        </p:nvSpPr>
        <p:spPr>
          <a:xfrm>
            <a:off x="4645080" y="1535040"/>
            <a:ext cx="4041360" cy="639360"/>
          </a:xfrm>
          <a:prstGeom prst="rect">
            <a:avLst/>
          </a:prstGeom>
          <a:noFill/>
          <a:ln w="0">
            <a:noFill/>
          </a:ln>
        </p:spPr>
        <p:txBody>
          <a:bodyPr numCol="1" spcCol="0" lIns="91440" rIns="91440" tIns="45720" bIns="45720" anchor="b">
            <a:noAutofit/>
          </a:bodyPr>
          <a:p>
            <a:pPr indent="0">
              <a:lnSpc>
                <a:spcPct val="100000"/>
              </a:lnSpc>
              <a:spcBef>
                <a:spcPts val="479"/>
              </a:spcBef>
              <a:buNone/>
              <a:tabLst>
                <a:tab algn="l" pos="0"/>
              </a:tabLst>
            </a:pPr>
            <a:r>
              <a:rPr b="1" lang="en-US" sz="2400" strike="noStrike" u="none">
                <a:solidFill>
                  <a:schemeClr val="dk1"/>
                </a:solidFill>
                <a:uFillTx/>
                <a:latin typeface="Arial"/>
              </a:rPr>
              <a:t>Click to edit Master text styles</a:t>
            </a:r>
            <a:endParaRPr b="0" lang="en-US" sz="2400" strike="noStrike" u="none">
              <a:solidFill>
                <a:schemeClr val="dk1"/>
              </a:solidFill>
              <a:uFillTx/>
              <a:latin typeface="Arial"/>
            </a:endParaRPr>
          </a:p>
        </p:txBody>
      </p:sp>
      <p:sp>
        <p:nvSpPr>
          <p:cNvPr id="118" name="PlaceHolder 5"/>
          <p:cNvSpPr>
            <a:spLocks noGrp="1"/>
          </p:cNvSpPr>
          <p:nvPr>
            <p:ph type="body"/>
          </p:nvPr>
        </p:nvSpPr>
        <p:spPr>
          <a:xfrm>
            <a:off x="4645080" y="2174760"/>
            <a:ext cx="4041360" cy="3951000"/>
          </a:xfrm>
          <a:prstGeom prst="rect">
            <a:avLst/>
          </a:prstGeom>
          <a:noFill/>
          <a:ln w="0">
            <a:noFill/>
          </a:ln>
        </p:spPr>
        <p:txBody>
          <a:bodyPr numCol="1" spcCol="0" lIns="91440" rIns="91440" tIns="45720" bIns="45720" anchor="t">
            <a:noAutofit/>
          </a:bodyPr>
          <a:p>
            <a:pPr marL="343080" indent="-343080">
              <a:lnSpc>
                <a:spcPct val="100000"/>
              </a:lnSpc>
              <a:spcBef>
                <a:spcPts val="479"/>
              </a:spcBef>
              <a:buClr>
                <a:srgbClr val="000000"/>
              </a:buClr>
              <a:buFont typeface="Symbol" charset="2"/>
              <a:buChar char=""/>
            </a:pPr>
            <a:r>
              <a:rPr b="0" lang="en-US" sz="2400" strike="noStrike" u="none">
                <a:solidFill>
                  <a:schemeClr val="dk1"/>
                </a:solidFill>
                <a:uFillTx/>
                <a:latin typeface="Arial"/>
              </a:rPr>
              <a:t>Click to edit Master text styles</a:t>
            </a:r>
            <a:endParaRPr b="0" lang="en-US" sz="2400" strike="noStrike" u="none">
              <a:solidFill>
                <a:schemeClr val="dk1"/>
              </a:solidFill>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chemeClr val="dk1"/>
                </a:solidFill>
                <a:uFillTx/>
                <a:latin typeface="Arial"/>
              </a:rPr>
              <a:t>Second level</a:t>
            </a:r>
            <a:endParaRPr b="0" lang="en-US" sz="2000" strike="noStrike" u="none">
              <a:solidFill>
                <a:schemeClr val="dk1"/>
              </a:solidFill>
              <a:uFillTx/>
              <a:latin typeface="Arial"/>
            </a:endParaRPr>
          </a:p>
          <a:p>
            <a:pPr lvl="2" marL="1143000" indent="-228600">
              <a:lnSpc>
                <a:spcPct val="100000"/>
              </a:lnSpc>
              <a:spcBef>
                <a:spcPts val="360"/>
              </a:spcBef>
              <a:buClr>
                <a:srgbClr val="000000"/>
              </a:buClr>
              <a:buFont typeface="Symbol" charset="2"/>
              <a:buChar char=""/>
            </a:pPr>
            <a:r>
              <a:rPr b="0" lang="en-US" sz="1800" strike="noStrike" u="none">
                <a:solidFill>
                  <a:schemeClr val="dk1"/>
                </a:solidFill>
                <a:uFillTx/>
                <a:latin typeface="Arial"/>
              </a:rPr>
              <a:t>Third level</a:t>
            </a:r>
            <a:endParaRPr b="0" lang="en-US" sz="1800" strike="noStrike" u="none">
              <a:solidFill>
                <a:schemeClr val="dk1"/>
              </a:solidFill>
              <a:uFillTx/>
              <a:latin typeface="Arial"/>
            </a:endParaRPr>
          </a:p>
          <a:p>
            <a:pPr lvl="3" marL="1600200" indent="-228600">
              <a:lnSpc>
                <a:spcPct val="100000"/>
              </a:lnSpc>
              <a:spcBef>
                <a:spcPts val="320"/>
              </a:spcBef>
              <a:buClr>
                <a:srgbClr val="000000"/>
              </a:buClr>
              <a:buFont typeface="Symbol" charset="2"/>
              <a:buChar char=""/>
            </a:pPr>
            <a:r>
              <a:rPr b="0" lang="en-US" sz="1600" strike="noStrike" u="none">
                <a:solidFill>
                  <a:schemeClr val="dk1"/>
                </a:solidFill>
                <a:uFillTx/>
                <a:latin typeface="Arial"/>
              </a:rPr>
              <a:t>Fourth level</a:t>
            </a:r>
            <a:endParaRPr b="0" lang="en-US" sz="1600" strike="noStrike" u="none">
              <a:solidFill>
                <a:schemeClr val="dk1"/>
              </a:solidFill>
              <a:uFillTx/>
              <a:latin typeface="Arial"/>
            </a:endParaRPr>
          </a:p>
          <a:p>
            <a:pPr lvl="4" marL="2057400" indent="-228600">
              <a:lnSpc>
                <a:spcPct val="100000"/>
              </a:lnSpc>
              <a:spcBef>
                <a:spcPts val="320"/>
              </a:spcBef>
              <a:buClr>
                <a:srgbClr val="000000"/>
              </a:buClr>
              <a:buFont typeface="OpenSymbol"/>
              <a:buChar char="»"/>
            </a:pPr>
            <a:r>
              <a:rPr b="0" lang="en-US" sz="1600" strike="noStrike" u="none">
                <a:solidFill>
                  <a:schemeClr val="dk1"/>
                </a:solidFill>
                <a:uFillTx/>
                <a:latin typeface="Arial"/>
              </a:rPr>
              <a:t>Fifth level</a:t>
            </a:r>
            <a:endParaRPr b="0" lang="en-US" sz="1600" strike="noStrike" u="none">
              <a:solidFill>
                <a:schemeClr val="dk1"/>
              </a:solidFill>
              <a:uFillTx/>
              <a:latin typeface="Arial"/>
            </a:endParaRPr>
          </a:p>
        </p:txBody>
      </p:sp>
      <p:sp>
        <p:nvSpPr>
          <p:cNvPr id="119" name="PlaceHolder 6"/>
          <p:cNvSpPr>
            <a:spLocks noGrp="1"/>
          </p:cNvSpPr>
          <p:nvPr>
            <p:ph type="dt" idx="52"/>
          </p:nvPr>
        </p:nvSpPr>
        <p:spPr>
          <a:xfrm>
            <a:off x="457200" y="6245280"/>
            <a:ext cx="2133360" cy="475920"/>
          </a:xfrm>
          <a:prstGeom prst="rect">
            <a:avLst/>
          </a:prstGeom>
          <a:noFill/>
          <a:ln w="0">
            <a:noFill/>
          </a:ln>
        </p:spPr>
        <p:txBody>
          <a:bodyPr numCol="1" spcCol="0" lIns="91440" rIns="91440" tIns="45720" bIns="45720" anchor="t">
            <a:noAutofit/>
          </a:bodyPr>
          <a:lstStyle>
            <a:lvl1pPr indent="0">
              <a:buNone/>
              <a:defRPr b="0" lang="en-GB" sz="1400" strike="noStrike" u="none">
                <a:solidFill>
                  <a:srgbClr val="000000"/>
                </a:solidFill>
                <a:uFillTx/>
                <a:latin typeface="Times New Roman"/>
              </a:defRPr>
            </a:lvl1pPr>
          </a:lstStyle>
          <a:p>
            <a:pPr indent="0">
              <a:buNone/>
            </a:pPr>
            <a:r>
              <a:rPr b="0" lang="en-GB" sz="1400" strike="noStrike" u="none">
                <a:solidFill>
                  <a:srgbClr val="000000"/>
                </a:solidFill>
                <a:uFillTx/>
                <a:latin typeface="Times New Roman"/>
              </a:rPr>
              <a:t>&lt;date/time&gt;</a:t>
            </a:r>
            <a:endParaRPr b="0" lang="en-GB" sz="1400" strike="noStrike" u="none">
              <a:solidFill>
                <a:srgbClr val="000000"/>
              </a:solidFill>
              <a:uFillTx/>
              <a:latin typeface="Times New Roman"/>
            </a:endParaRPr>
          </a:p>
        </p:txBody>
      </p:sp>
      <p:sp>
        <p:nvSpPr>
          <p:cNvPr id="120" name="PlaceHolder 7"/>
          <p:cNvSpPr>
            <a:spLocks noGrp="1"/>
          </p:cNvSpPr>
          <p:nvPr>
            <p:ph type="ftr" idx="53"/>
          </p:nvPr>
        </p:nvSpPr>
        <p:spPr>
          <a:xfrm>
            <a:off x="3124080" y="6245280"/>
            <a:ext cx="2895120" cy="475920"/>
          </a:xfrm>
          <a:prstGeom prst="rect">
            <a:avLst/>
          </a:prstGeom>
          <a:noFill/>
          <a:ln w="0">
            <a:noFill/>
          </a:ln>
        </p:spPr>
        <p:txBody>
          <a:bodyPr numCol="1" spcCol="0" lIns="91440" rIns="91440" tIns="45720" bIns="45720" anchor="t">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121" name="PlaceHolder 8"/>
          <p:cNvSpPr>
            <a:spLocks noGrp="1"/>
          </p:cNvSpPr>
          <p:nvPr>
            <p:ph type="sldNum" idx="54"/>
          </p:nvPr>
        </p:nvSpPr>
        <p:spPr>
          <a:xfrm>
            <a:off x="6553080" y="6245280"/>
            <a:ext cx="2133360" cy="475920"/>
          </a:xfrm>
          <a:prstGeom prst="rect">
            <a:avLst/>
          </a:prstGeom>
          <a:noFill/>
          <a:ln w="0">
            <a:noFill/>
          </a:ln>
        </p:spPr>
        <p:txBody>
          <a:bodyPr numCol="1" spcCol="0" lIns="91440" rIns="91440" tIns="45720" bIns="45720" anchor="t">
            <a:noAutofit/>
          </a:bodyPr>
          <a:lstStyle>
            <a:lvl1pPr indent="0" algn="r" defTabSz="914400">
              <a:lnSpc>
                <a:spcPct val="100000"/>
              </a:lnSpc>
              <a:buNone/>
              <a:defRPr b="0" lang="en-GB" sz="1400" strike="noStrike" u="none">
                <a:solidFill>
                  <a:srgbClr val="000000"/>
                </a:solidFill>
                <a:uFillTx/>
                <a:latin typeface="Arial"/>
              </a:defRPr>
            </a:lvl1pPr>
          </a:lstStyle>
          <a:p>
            <a:pPr indent="0" algn="r" defTabSz="914400">
              <a:lnSpc>
                <a:spcPct val="100000"/>
              </a:lnSpc>
              <a:buNone/>
            </a:pPr>
            <a:fld id="{A4A36D0B-FB09-4704-9367-17010AA15DDA}" type="slidenum">
              <a:rPr b="0" lang="en-GB" sz="1400" strike="noStrike" u="none">
                <a:solidFill>
                  <a:srgbClr val="000000"/>
                </a:solidFill>
                <a:uFillTx/>
                <a:latin typeface="Arial"/>
              </a:rPr>
              <a:t>&lt;number&gt;</a:t>
            </a:fld>
            <a:endParaRPr b="0" lang="en-GB"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9" r:id="rId3"/>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4680"/>
            <a:ext cx="8229240" cy="1142640"/>
          </a:xfrm>
          <a:prstGeom prst="rect">
            <a:avLst/>
          </a:prstGeom>
          <a:noFill/>
          <a:ln w="0">
            <a:noFill/>
          </a:ln>
        </p:spPr>
        <p:txBody>
          <a:bodyPr numCol="1" spcCol="0" lIns="91440" rIns="91440" tIns="45720" bIns="45720" anchor="ctr">
            <a:noAutofit/>
          </a:bodyPr>
          <a:p>
            <a:pPr indent="0" algn="ctr">
              <a:lnSpc>
                <a:spcPct val="100000"/>
              </a:lnSpc>
              <a:buNone/>
            </a:pPr>
            <a:r>
              <a:rPr b="0" lang="en-US" sz="4400" strike="noStrike" u="none">
                <a:solidFill>
                  <a:schemeClr val="dk2"/>
                </a:solidFill>
                <a:uFillTx/>
                <a:latin typeface="Arial"/>
              </a:rPr>
              <a:t>Click to edit Master title style</a:t>
            </a:r>
            <a:endParaRPr b="0" lang="en-US" sz="4400" strike="noStrike" u="none">
              <a:solidFill>
                <a:schemeClr val="dk1"/>
              </a:solidFill>
              <a:uFillTx/>
              <a:latin typeface="Arial"/>
            </a:endParaRPr>
          </a:p>
        </p:txBody>
      </p:sp>
      <p:sp>
        <p:nvSpPr>
          <p:cNvPr id="123" name="PlaceHolder 2"/>
          <p:cNvSpPr>
            <a:spLocks noGrp="1"/>
          </p:cNvSpPr>
          <p:nvPr>
            <p:ph type="dt" idx="55"/>
          </p:nvPr>
        </p:nvSpPr>
        <p:spPr>
          <a:xfrm>
            <a:off x="457200" y="6245280"/>
            <a:ext cx="2133360" cy="475920"/>
          </a:xfrm>
          <a:prstGeom prst="rect">
            <a:avLst/>
          </a:prstGeom>
          <a:noFill/>
          <a:ln w="0">
            <a:noFill/>
          </a:ln>
        </p:spPr>
        <p:txBody>
          <a:bodyPr numCol="1" spcCol="0" lIns="91440" rIns="91440" tIns="45720" bIns="45720" anchor="t">
            <a:noAutofit/>
          </a:bodyPr>
          <a:lstStyle>
            <a:lvl1pPr indent="0">
              <a:buNone/>
              <a:defRPr b="0" lang="en-GB" sz="1400" strike="noStrike" u="none">
                <a:solidFill>
                  <a:srgbClr val="000000"/>
                </a:solidFill>
                <a:uFillTx/>
                <a:latin typeface="Times New Roman"/>
              </a:defRPr>
            </a:lvl1pPr>
          </a:lstStyle>
          <a:p>
            <a:pPr indent="0">
              <a:buNone/>
            </a:pPr>
            <a:r>
              <a:rPr b="0" lang="en-GB" sz="1400" strike="noStrike" u="none">
                <a:solidFill>
                  <a:srgbClr val="000000"/>
                </a:solidFill>
                <a:uFillTx/>
                <a:latin typeface="Times New Roman"/>
              </a:rPr>
              <a:t>&lt;date/time&gt;</a:t>
            </a:r>
            <a:endParaRPr b="0" lang="en-GB" sz="1400" strike="noStrike" u="none">
              <a:solidFill>
                <a:srgbClr val="000000"/>
              </a:solidFill>
              <a:uFillTx/>
              <a:latin typeface="Times New Roman"/>
            </a:endParaRPr>
          </a:p>
        </p:txBody>
      </p:sp>
      <p:sp>
        <p:nvSpPr>
          <p:cNvPr id="124" name="PlaceHolder 3"/>
          <p:cNvSpPr>
            <a:spLocks noGrp="1"/>
          </p:cNvSpPr>
          <p:nvPr>
            <p:ph type="ftr" idx="56"/>
          </p:nvPr>
        </p:nvSpPr>
        <p:spPr>
          <a:xfrm>
            <a:off x="3124080" y="6245280"/>
            <a:ext cx="2895120" cy="475920"/>
          </a:xfrm>
          <a:prstGeom prst="rect">
            <a:avLst/>
          </a:prstGeom>
          <a:noFill/>
          <a:ln w="0">
            <a:noFill/>
          </a:ln>
        </p:spPr>
        <p:txBody>
          <a:bodyPr numCol="1" spcCol="0" lIns="91440" rIns="91440" tIns="45720" bIns="45720" anchor="t">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125" name="PlaceHolder 4"/>
          <p:cNvSpPr>
            <a:spLocks noGrp="1"/>
          </p:cNvSpPr>
          <p:nvPr>
            <p:ph type="sldNum" idx="57"/>
          </p:nvPr>
        </p:nvSpPr>
        <p:spPr>
          <a:xfrm>
            <a:off x="6553080" y="6245280"/>
            <a:ext cx="2133360" cy="475920"/>
          </a:xfrm>
          <a:prstGeom prst="rect">
            <a:avLst/>
          </a:prstGeom>
          <a:noFill/>
          <a:ln w="0">
            <a:noFill/>
          </a:ln>
        </p:spPr>
        <p:txBody>
          <a:bodyPr numCol="1" spcCol="0" lIns="91440" rIns="91440" tIns="45720" bIns="45720" anchor="t">
            <a:noAutofit/>
          </a:bodyPr>
          <a:lstStyle>
            <a:lvl1pPr indent="0" algn="r" defTabSz="914400">
              <a:lnSpc>
                <a:spcPct val="100000"/>
              </a:lnSpc>
              <a:buNone/>
              <a:defRPr b="0" lang="en-GB" sz="1400" strike="noStrike" u="none">
                <a:solidFill>
                  <a:srgbClr val="000000"/>
                </a:solidFill>
                <a:uFillTx/>
                <a:latin typeface="Arial"/>
              </a:defRPr>
            </a:lvl1pPr>
          </a:lstStyle>
          <a:p>
            <a:pPr indent="0" algn="r" defTabSz="914400">
              <a:lnSpc>
                <a:spcPct val="100000"/>
              </a:lnSpc>
              <a:buNone/>
            </a:pPr>
            <a:fld id="{DF3AE94F-2B0A-4881-96E3-D8672B8ADD1C}" type="slidenum">
              <a:rPr b="0" lang="en-GB" sz="1400" strike="noStrike" u="none">
                <a:solidFill>
                  <a:srgbClr val="000000"/>
                </a:solidFill>
                <a:uFillTx/>
                <a:latin typeface="Arial"/>
              </a:rPr>
              <a:t>&lt;number&gt;</a:t>
            </a:fld>
            <a:endParaRPr b="0" lang="en-GB"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1" r:id="rId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8" name="PlaceHolder 2"/>
          <p:cNvSpPr>
            <a:spLocks noGrp="1"/>
          </p:cNvSpPr>
          <p:nvPr>
            <p:ph type="body"/>
          </p:nvPr>
        </p:nvSpPr>
        <p:spPr>
          <a:xfrm>
            <a:off x="457200" y="1600200"/>
            <a:ext cx="8229240" cy="4525560"/>
          </a:xfrm>
          <a:prstGeom prst="rect">
            <a:avLst/>
          </a:prstGeom>
          <a:noFill/>
          <a:ln w="0">
            <a:noFill/>
          </a:ln>
        </p:spPr>
        <p:txBody>
          <a:bodyPr lIns="91440" rIns="91440" tIns="45720" bIns="45720" anchor="t" vert="eaVert">
            <a:noAutofit/>
          </a:bodyPr>
          <a:p>
            <a:pPr marL="343080" indent="-343080" defTabSz="914400">
              <a:lnSpc>
                <a:spcPct val="100000"/>
              </a:lnSpc>
              <a:spcBef>
                <a:spcPts val="641"/>
              </a:spcBef>
              <a:buClr>
                <a:srgbClr val="000000"/>
              </a:buClr>
              <a:buFont typeface="Arial"/>
              <a:buChar char="•"/>
            </a:pPr>
            <a:r>
              <a:rPr b="0" lang="en-US" sz="3200" strike="noStrike" u="none">
                <a:solidFill>
                  <a:schemeClr val="dk1"/>
                </a:solidFill>
                <a:uFillTx/>
                <a:latin typeface="Calibri"/>
              </a:rPr>
              <a:t>Click to edit Master text styles</a:t>
            </a:r>
            <a:endParaRPr b="0" lang="en-US" sz="3200" strike="noStrike" u="none">
              <a:solidFill>
                <a:schemeClr val="dk1"/>
              </a:solidFill>
              <a:uFillTx/>
              <a:latin typeface="Calibri"/>
            </a:endParaRPr>
          </a:p>
          <a:p>
            <a:pPr lvl="1" marL="743040" indent="-28584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Second level</a:t>
            </a:r>
            <a:endParaRPr b="0" lang="en-US" sz="2800" strike="noStrike" u="none">
              <a:solidFill>
                <a:schemeClr val="dk1"/>
              </a:solidFill>
              <a:uFillTx/>
              <a:latin typeface="Calibri"/>
            </a:endParaRPr>
          </a:p>
          <a:p>
            <a:pPr lvl="2" marL="1143000" indent="-22860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Third level</a:t>
            </a:r>
            <a:endParaRPr b="0" lang="en-US" sz="2400" strike="noStrike" u="none">
              <a:solidFill>
                <a:schemeClr val="dk1"/>
              </a:solidFill>
              <a:uFillTx/>
              <a:latin typeface="Calibri"/>
            </a:endParaRPr>
          </a:p>
          <a:p>
            <a:pPr lvl="3" marL="16002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Fourth level</a:t>
            </a:r>
            <a:endParaRPr b="0" lang="en-US" sz="2000" strike="noStrike" u="none">
              <a:solidFill>
                <a:schemeClr val="dk1"/>
              </a:solidFill>
              <a:uFillTx/>
              <a:latin typeface="Calibri"/>
            </a:endParaRPr>
          </a:p>
          <a:p>
            <a:pPr lvl="4" marL="20574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Fifth level</a:t>
            </a:r>
            <a:endParaRPr b="0" lang="en-US" sz="2000" strike="noStrike" u="none">
              <a:solidFill>
                <a:schemeClr val="dk1"/>
              </a:solidFill>
              <a:uFillTx/>
              <a:latin typeface="Calibri"/>
            </a:endParaRPr>
          </a:p>
        </p:txBody>
      </p:sp>
      <p:sp>
        <p:nvSpPr>
          <p:cNvPr id="9" name="PlaceHolder 3"/>
          <p:cNvSpPr>
            <a:spLocks noGrp="1"/>
          </p:cNvSpPr>
          <p:nvPr>
            <p:ph type="dt" idx="4"/>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 </a:t>
            </a:r>
            <a:endParaRPr b="0" lang="en-GB" sz="1200" strike="noStrike" u="none">
              <a:solidFill>
                <a:srgbClr val="000000"/>
              </a:solidFill>
              <a:uFillTx/>
              <a:latin typeface="Times New Roman"/>
            </a:endParaRPr>
          </a:p>
        </p:txBody>
      </p:sp>
      <p:sp>
        <p:nvSpPr>
          <p:cNvPr id="10" name="PlaceHolder 4"/>
          <p:cNvSpPr>
            <a:spLocks noGrp="1"/>
          </p:cNvSpPr>
          <p:nvPr>
            <p:ph type="ftr" idx="5"/>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 </a:t>
            </a:r>
            <a:endParaRPr b="0" lang="en-GB" sz="1400" strike="noStrike" u="none">
              <a:solidFill>
                <a:srgbClr val="000000"/>
              </a:solidFill>
              <a:uFillTx/>
              <a:latin typeface="Times New Roman"/>
            </a:endParaRPr>
          </a:p>
        </p:txBody>
      </p:sp>
      <p:sp>
        <p:nvSpPr>
          <p:cNvPr id="11" name="PlaceHolder 5"/>
          <p:cNvSpPr>
            <a:spLocks noGrp="1"/>
          </p:cNvSpPr>
          <p:nvPr>
            <p:ph type="sldNum" idx="6"/>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6A5A28E1-1095-4F85-AA3A-1F3543BAACE0}" type="slidenum">
              <a:rPr b="0" lang="en-US" sz="1200" strike="noStrike" u="none">
                <a:solidFill>
                  <a:schemeClr val="dk1">
                    <a:tint val="75000"/>
                  </a:schemeClr>
                </a:solidFill>
                <a:uFillTx/>
                <a:latin typeface="Calibri"/>
              </a:rPr>
              <a:t>1</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3"/>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27" name="PlaceHolder 1"/>
          <p:cNvSpPr>
            <a:spLocks noGrp="1"/>
          </p:cNvSpPr>
          <p:nvPr>
            <p:ph type="dt" idx="58"/>
          </p:nvPr>
        </p:nvSpPr>
        <p:spPr>
          <a:xfrm>
            <a:off x="457200" y="6245280"/>
            <a:ext cx="2133360" cy="475920"/>
          </a:xfrm>
          <a:prstGeom prst="rect">
            <a:avLst/>
          </a:prstGeom>
          <a:noFill/>
          <a:ln w="0">
            <a:noFill/>
          </a:ln>
        </p:spPr>
        <p:txBody>
          <a:bodyPr numCol="1" spcCol="0" lIns="91440" rIns="91440" tIns="45720" bIns="45720" anchor="t">
            <a:noAutofit/>
          </a:bodyPr>
          <a:lstStyle>
            <a:lvl1pPr indent="0">
              <a:buNone/>
              <a:defRPr b="0" lang="en-GB" sz="1400" strike="noStrike" u="none">
                <a:solidFill>
                  <a:srgbClr val="000000"/>
                </a:solidFill>
                <a:uFillTx/>
                <a:latin typeface="Times New Roman"/>
              </a:defRPr>
            </a:lvl1pPr>
          </a:lstStyle>
          <a:p>
            <a:pPr indent="0">
              <a:buNone/>
            </a:pPr>
            <a:r>
              <a:rPr b="0" lang="en-GB" sz="1400" strike="noStrike" u="none">
                <a:solidFill>
                  <a:srgbClr val="000000"/>
                </a:solidFill>
                <a:uFillTx/>
                <a:latin typeface="Times New Roman"/>
              </a:rPr>
              <a:t>&lt;date/time&gt;</a:t>
            </a:r>
            <a:endParaRPr b="0" lang="en-GB" sz="1400" strike="noStrike" u="none">
              <a:solidFill>
                <a:srgbClr val="000000"/>
              </a:solidFill>
              <a:uFillTx/>
              <a:latin typeface="Times New Roman"/>
            </a:endParaRPr>
          </a:p>
        </p:txBody>
      </p:sp>
      <p:sp>
        <p:nvSpPr>
          <p:cNvPr id="128" name="PlaceHolder 2"/>
          <p:cNvSpPr>
            <a:spLocks noGrp="1"/>
          </p:cNvSpPr>
          <p:nvPr>
            <p:ph type="ftr" idx="59"/>
          </p:nvPr>
        </p:nvSpPr>
        <p:spPr>
          <a:xfrm>
            <a:off x="3124080" y="6245280"/>
            <a:ext cx="2895120" cy="475920"/>
          </a:xfrm>
          <a:prstGeom prst="rect">
            <a:avLst/>
          </a:prstGeom>
          <a:noFill/>
          <a:ln w="0">
            <a:noFill/>
          </a:ln>
        </p:spPr>
        <p:txBody>
          <a:bodyPr numCol="1" spcCol="0" lIns="91440" rIns="91440" tIns="45720" bIns="45720" anchor="t">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129" name="PlaceHolder 3"/>
          <p:cNvSpPr>
            <a:spLocks noGrp="1"/>
          </p:cNvSpPr>
          <p:nvPr>
            <p:ph type="sldNum" idx="60"/>
          </p:nvPr>
        </p:nvSpPr>
        <p:spPr>
          <a:xfrm>
            <a:off x="6553080" y="6245280"/>
            <a:ext cx="2133360" cy="475920"/>
          </a:xfrm>
          <a:prstGeom prst="rect">
            <a:avLst/>
          </a:prstGeom>
          <a:noFill/>
          <a:ln w="0">
            <a:noFill/>
          </a:ln>
        </p:spPr>
        <p:txBody>
          <a:bodyPr numCol="1" spcCol="0" lIns="91440" rIns="91440" tIns="45720" bIns="45720" anchor="t">
            <a:noAutofit/>
          </a:bodyPr>
          <a:lstStyle>
            <a:lvl1pPr indent="0" algn="r" defTabSz="914400">
              <a:lnSpc>
                <a:spcPct val="100000"/>
              </a:lnSpc>
              <a:buNone/>
              <a:defRPr b="0" lang="en-GB" sz="1400" strike="noStrike" u="none">
                <a:solidFill>
                  <a:srgbClr val="000000"/>
                </a:solidFill>
                <a:uFillTx/>
                <a:latin typeface="Arial"/>
              </a:defRPr>
            </a:lvl1pPr>
          </a:lstStyle>
          <a:p>
            <a:pPr indent="0" algn="r" defTabSz="914400">
              <a:lnSpc>
                <a:spcPct val="100000"/>
              </a:lnSpc>
              <a:buNone/>
            </a:pPr>
            <a:fld id="{282BE60B-6FD8-4C62-8B33-E5983250A1AE}" type="slidenum">
              <a:rPr b="0" lang="en-GB" sz="1400" strike="noStrike" u="none">
                <a:solidFill>
                  <a:srgbClr val="000000"/>
                </a:solidFill>
                <a:uFillTx/>
                <a:latin typeface="Arial"/>
              </a:rPr>
              <a:t>&lt;number&gt;</a:t>
            </a:fld>
            <a:endParaRPr b="0" lang="en-GB" sz="1400" strike="noStrike" u="none">
              <a:solidFill>
                <a:srgbClr val="000000"/>
              </a:solidFill>
              <a:uFillTx/>
              <a:latin typeface="Times New Roman"/>
            </a:endParaRPr>
          </a:p>
        </p:txBody>
      </p:sp>
      <p:sp>
        <p:nvSpPr>
          <p:cNvPr id="130"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r>
              <a:rPr b="0" lang="en-US" sz="1800" strike="noStrike" u="none">
                <a:solidFill>
                  <a:schemeClr val="dk1"/>
                </a:solidFill>
                <a:uFillTx/>
                <a:latin typeface="Arial"/>
              </a:rPr>
              <a:t>Click to edit the title text format</a:t>
            </a:r>
            <a:endParaRPr b="0" lang="en-US" sz="1800" strike="noStrike" u="none">
              <a:solidFill>
                <a:schemeClr val="dk1"/>
              </a:solidFill>
              <a:uFillTx/>
              <a:latin typeface="Arial"/>
            </a:endParaRPr>
          </a:p>
        </p:txBody>
      </p:sp>
      <p:sp>
        <p:nvSpPr>
          <p:cNvPr id="131"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chemeClr val="dk1"/>
                </a:solidFill>
                <a:uFillTx/>
                <a:latin typeface="Arial"/>
              </a:rPr>
              <a:t>Click to edit the outline text format</a:t>
            </a:r>
            <a:endParaRPr b="0" lang="en-US" sz="3200" strike="noStrike" u="none">
              <a:solidFill>
                <a:schemeClr val="dk1"/>
              </a:solidFill>
              <a:uFillTx/>
              <a:latin typeface="Arial"/>
            </a:endParaRPr>
          </a:p>
          <a:p>
            <a:pPr lvl="1" marL="864000" indent="-324000">
              <a:spcBef>
                <a:spcPts val="1134"/>
              </a:spcBef>
              <a:buClr>
                <a:srgbClr val="000000"/>
              </a:buClr>
              <a:buSzPct val="75000"/>
              <a:buFont typeface="Symbol" charset="2"/>
              <a:buChar char=""/>
            </a:pPr>
            <a:r>
              <a:rPr b="0" lang="en-US" sz="2400" strike="noStrike" u="none">
                <a:solidFill>
                  <a:schemeClr val="dk1"/>
                </a:solidFill>
                <a:uFillTx/>
                <a:latin typeface="Arial"/>
              </a:rPr>
              <a:t>Second Outline Level</a:t>
            </a:r>
            <a:endParaRPr b="0" lang="en-US" sz="2400" strike="noStrike" u="none">
              <a:solidFill>
                <a:schemeClr val="dk1"/>
              </a:solidFill>
              <a:uFillTx/>
              <a:latin typeface="Arial"/>
            </a:endParaRPr>
          </a:p>
          <a:p>
            <a:pPr lvl="2" marL="1296000" indent="-288000">
              <a:spcBef>
                <a:spcPts val="850"/>
              </a:spcBef>
              <a:buClr>
                <a:srgbClr val="000000"/>
              </a:buClr>
              <a:buSzPct val="45000"/>
              <a:buFont typeface="Wingdings" charset="2"/>
              <a:buChar char=""/>
            </a:pPr>
            <a:r>
              <a:rPr b="0" lang="en-US" sz="2000" strike="noStrike" u="none">
                <a:solidFill>
                  <a:schemeClr val="dk1"/>
                </a:solidFill>
                <a:uFillTx/>
                <a:latin typeface="Arial"/>
              </a:rPr>
              <a:t>Third Outline Level</a:t>
            </a:r>
            <a:endParaRPr b="0" lang="en-US" sz="2000" strike="noStrike" u="none">
              <a:solidFill>
                <a:schemeClr val="dk1"/>
              </a:solidFill>
              <a:uFillTx/>
              <a:latin typeface="Arial"/>
            </a:endParaRPr>
          </a:p>
          <a:p>
            <a:pPr lvl="3" marL="1728000" indent="-216000">
              <a:spcBef>
                <a:spcPts val="567"/>
              </a:spcBef>
              <a:buClr>
                <a:srgbClr val="000000"/>
              </a:buClr>
              <a:buSzPct val="75000"/>
              <a:buFont typeface="Symbol" charset="2"/>
              <a:buChar char=""/>
            </a:pPr>
            <a:r>
              <a:rPr b="0" lang="en-US" sz="2000" strike="noStrike" u="none">
                <a:solidFill>
                  <a:schemeClr val="dk1"/>
                </a:solidFill>
                <a:uFillTx/>
                <a:latin typeface="Arial"/>
              </a:rPr>
              <a:t>Fourth Outline Level</a:t>
            </a:r>
            <a:endParaRPr b="0" lang="en-US" sz="2000" strike="noStrike" u="none">
              <a:solidFill>
                <a:schemeClr val="dk1"/>
              </a:solidFill>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chemeClr val="dk1"/>
                </a:solidFill>
                <a:uFillTx/>
                <a:latin typeface="Arial"/>
              </a:rPr>
              <a:t>Fifth Outline Level</a:t>
            </a:r>
            <a:endParaRPr b="0" lang="en-US" sz="2000" strike="noStrike" u="none">
              <a:solidFill>
                <a:schemeClr val="dk1"/>
              </a:solidFill>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chemeClr val="dk1"/>
                </a:solidFill>
                <a:uFillTx/>
                <a:latin typeface="Arial"/>
              </a:rPr>
              <a:t>Sixth Outline Level</a:t>
            </a:r>
            <a:endParaRPr b="0" lang="en-US" sz="2000" strike="noStrike" u="none">
              <a:solidFill>
                <a:schemeClr val="dk1"/>
              </a:solidFill>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chemeClr val="dk1"/>
                </a:solidFill>
                <a:uFillTx/>
                <a:latin typeface="Arial"/>
              </a:rPr>
              <a:t>Seventh Outline Level</a:t>
            </a:r>
            <a:endParaRPr b="0" lang="en-US" sz="2000" strike="noStrike" u="none">
              <a:solidFill>
                <a:schemeClr val="dk1"/>
              </a:solidFill>
              <a:uFillTx/>
              <a:latin typeface="Arial"/>
            </a:endParaRPr>
          </a:p>
        </p:txBody>
      </p:sp>
    </p:spTree>
  </p:cSld>
  <p:clrMap bg1="lt1" tx1="dk1" bg2="lt2" tx2="dk2" accent1="accent1" accent2="accent2" accent3="accent3" accent4="accent4" accent5="accent5" accent6="accent6" hlink="hlink" folHlink="folHlink"/>
  <p:sldLayoutIdLst>
    <p:sldLayoutId id="2147483693" r:id="rId3"/>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2880"/>
            <a:ext cx="3007800" cy="1161720"/>
          </a:xfrm>
          <a:prstGeom prst="rect">
            <a:avLst/>
          </a:prstGeom>
          <a:noFill/>
          <a:ln w="0">
            <a:noFill/>
          </a:ln>
        </p:spPr>
        <p:txBody>
          <a:bodyPr numCol="1" spcCol="0" lIns="91440" rIns="91440" tIns="45720" bIns="45720" anchor="b">
            <a:noAutofit/>
          </a:bodyPr>
          <a:p>
            <a:pPr indent="0">
              <a:lnSpc>
                <a:spcPct val="100000"/>
              </a:lnSpc>
              <a:buNone/>
            </a:pPr>
            <a:r>
              <a:rPr b="1" lang="en-US" sz="2000" strike="noStrike" u="none">
                <a:solidFill>
                  <a:schemeClr val="dk2"/>
                </a:solidFill>
                <a:uFillTx/>
                <a:latin typeface="Arial"/>
              </a:rPr>
              <a:t>Click to edit Master title style</a:t>
            </a:r>
            <a:endParaRPr b="0" lang="en-US" sz="2000" strike="noStrike" u="none">
              <a:solidFill>
                <a:schemeClr val="dk1"/>
              </a:solidFill>
              <a:uFillTx/>
              <a:latin typeface="Arial"/>
            </a:endParaRPr>
          </a:p>
        </p:txBody>
      </p:sp>
      <p:sp>
        <p:nvSpPr>
          <p:cNvPr id="133" name="PlaceHolder 2"/>
          <p:cNvSpPr>
            <a:spLocks noGrp="1"/>
          </p:cNvSpPr>
          <p:nvPr>
            <p:ph type="body"/>
          </p:nvPr>
        </p:nvSpPr>
        <p:spPr>
          <a:xfrm>
            <a:off x="3575160" y="272880"/>
            <a:ext cx="5111280" cy="5852880"/>
          </a:xfrm>
          <a:prstGeom prst="rect">
            <a:avLst/>
          </a:prstGeom>
          <a:noFill/>
          <a:ln w="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uFillTx/>
                <a:latin typeface="Arial"/>
              </a:rPr>
              <a:t>Click to edit Master text styles</a:t>
            </a:r>
            <a:endParaRPr b="0" lang="en-US" sz="3200" strike="noStrike" u="none">
              <a:solidFill>
                <a:schemeClr val="dk1"/>
              </a:solidFill>
              <a:uFillTx/>
              <a:latin typeface="Arial"/>
            </a:endParaRPr>
          </a:p>
          <a:p>
            <a:pPr lvl="1" marL="743040" indent="-285840">
              <a:lnSpc>
                <a:spcPct val="100000"/>
              </a:lnSpc>
              <a:spcBef>
                <a:spcPts val="561"/>
              </a:spcBef>
              <a:buClr>
                <a:srgbClr val="000000"/>
              </a:buClr>
              <a:buFont typeface="Symbol" charset="2"/>
              <a:buChar char=""/>
            </a:pPr>
            <a:r>
              <a:rPr b="0" lang="en-US" sz="2800" strike="noStrike" u="none">
                <a:solidFill>
                  <a:schemeClr val="dk1"/>
                </a:solidFill>
                <a:uFillTx/>
                <a:latin typeface="Arial"/>
              </a:rPr>
              <a:t>Second level</a:t>
            </a:r>
            <a:endParaRPr b="0" lang="en-US" sz="2800" strike="noStrike" u="none">
              <a:solidFill>
                <a:schemeClr val="dk1"/>
              </a:solidFill>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uFillTx/>
                <a:latin typeface="Arial"/>
              </a:rPr>
              <a:t>Third level</a:t>
            </a:r>
            <a:endParaRPr b="0" lang="en-US" sz="2400" strike="noStrike" u="none">
              <a:solidFill>
                <a:schemeClr val="dk1"/>
              </a:solidFill>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uFillTx/>
                <a:latin typeface="Arial"/>
              </a:rPr>
              <a:t>Fourth level</a:t>
            </a:r>
            <a:endParaRPr b="0" lang="en-US" sz="2000" strike="noStrike" u="none">
              <a:solidFill>
                <a:schemeClr val="dk1"/>
              </a:solidFill>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uFillTx/>
                <a:latin typeface="Arial"/>
              </a:rPr>
              <a:t>Fifth level</a:t>
            </a:r>
            <a:endParaRPr b="0" lang="en-US" sz="2000" strike="noStrike" u="none">
              <a:solidFill>
                <a:schemeClr val="dk1"/>
              </a:solidFill>
              <a:uFillTx/>
              <a:latin typeface="Arial"/>
            </a:endParaRPr>
          </a:p>
        </p:txBody>
      </p:sp>
      <p:sp>
        <p:nvSpPr>
          <p:cNvPr id="134" name="PlaceHolder 3"/>
          <p:cNvSpPr>
            <a:spLocks noGrp="1"/>
          </p:cNvSpPr>
          <p:nvPr>
            <p:ph type="body"/>
          </p:nvPr>
        </p:nvSpPr>
        <p:spPr>
          <a:xfrm>
            <a:off x="457200" y="1434960"/>
            <a:ext cx="3007800" cy="4690800"/>
          </a:xfrm>
          <a:prstGeom prst="rect">
            <a:avLst/>
          </a:prstGeom>
          <a:noFill/>
          <a:ln w="0">
            <a:noFill/>
          </a:ln>
        </p:spPr>
        <p:txBody>
          <a:bodyPr numCol="1" spcCol="0" lIns="91440" rIns="91440" tIns="45720" bIns="45720" anchor="t">
            <a:noAutofit/>
          </a:bodyPr>
          <a:p>
            <a:pPr indent="0">
              <a:lnSpc>
                <a:spcPct val="100000"/>
              </a:lnSpc>
              <a:spcBef>
                <a:spcPts val="281"/>
              </a:spcBef>
              <a:buNone/>
              <a:tabLst>
                <a:tab algn="l" pos="0"/>
              </a:tabLst>
            </a:pPr>
            <a:r>
              <a:rPr b="0" lang="en-US" sz="1400" strike="noStrike" u="none">
                <a:solidFill>
                  <a:schemeClr val="dk1"/>
                </a:solidFill>
                <a:uFillTx/>
                <a:latin typeface="Arial"/>
              </a:rPr>
              <a:t>Click to edit Master text styles</a:t>
            </a:r>
            <a:endParaRPr b="0" lang="en-US" sz="1400" strike="noStrike" u="none">
              <a:solidFill>
                <a:schemeClr val="dk1"/>
              </a:solidFill>
              <a:uFillTx/>
              <a:latin typeface="Arial"/>
            </a:endParaRPr>
          </a:p>
        </p:txBody>
      </p:sp>
      <p:sp>
        <p:nvSpPr>
          <p:cNvPr id="135" name="PlaceHolder 4"/>
          <p:cNvSpPr>
            <a:spLocks noGrp="1"/>
          </p:cNvSpPr>
          <p:nvPr>
            <p:ph type="dt" idx="61"/>
          </p:nvPr>
        </p:nvSpPr>
        <p:spPr>
          <a:xfrm>
            <a:off x="457200" y="6245280"/>
            <a:ext cx="2133360" cy="475920"/>
          </a:xfrm>
          <a:prstGeom prst="rect">
            <a:avLst/>
          </a:prstGeom>
          <a:noFill/>
          <a:ln w="0">
            <a:noFill/>
          </a:ln>
        </p:spPr>
        <p:txBody>
          <a:bodyPr numCol="1" spcCol="0" lIns="91440" rIns="91440" tIns="45720" bIns="45720" anchor="t">
            <a:noAutofit/>
          </a:bodyPr>
          <a:lstStyle>
            <a:lvl1pPr indent="0">
              <a:buNone/>
              <a:defRPr b="0" lang="en-GB" sz="1400" strike="noStrike" u="none">
                <a:solidFill>
                  <a:srgbClr val="000000"/>
                </a:solidFill>
                <a:uFillTx/>
                <a:latin typeface="Times New Roman"/>
              </a:defRPr>
            </a:lvl1pPr>
          </a:lstStyle>
          <a:p>
            <a:pPr indent="0">
              <a:buNone/>
            </a:pPr>
            <a:r>
              <a:rPr b="0" lang="en-GB" sz="1400" strike="noStrike" u="none">
                <a:solidFill>
                  <a:srgbClr val="000000"/>
                </a:solidFill>
                <a:uFillTx/>
                <a:latin typeface="Times New Roman"/>
              </a:rPr>
              <a:t>&lt;date/time&gt;</a:t>
            </a:r>
            <a:endParaRPr b="0" lang="en-GB" sz="1400" strike="noStrike" u="none">
              <a:solidFill>
                <a:srgbClr val="000000"/>
              </a:solidFill>
              <a:uFillTx/>
              <a:latin typeface="Times New Roman"/>
            </a:endParaRPr>
          </a:p>
        </p:txBody>
      </p:sp>
      <p:sp>
        <p:nvSpPr>
          <p:cNvPr id="136" name="PlaceHolder 5"/>
          <p:cNvSpPr>
            <a:spLocks noGrp="1"/>
          </p:cNvSpPr>
          <p:nvPr>
            <p:ph type="ftr" idx="62"/>
          </p:nvPr>
        </p:nvSpPr>
        <p:spPr>
          <a:xfrm>
            <a:off x="3124080" y="6245280"/>
            <a:ext cx="2895120" cy="475920"/>
          </a:xfrm>
          <a:prstGeom prst="rect">
            <a:avLst/>
          </a:prstGeom>
          <a:noFill/>
          <a:ln w="0">
            <a:noFill/>
          </a:ln>
        </p:spPr>
        <p:txBody>
          <a:bodyPr numCol="1" spcCol="0" lIns="91440" rIns="91440" tIns="45720" bIns="45720" anchor="t">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137" name="PlaceHolder 6"/>
          <p:cNvSpPr>
            <a:spLocks noGrp="1"/>
          </p:cNvSpPr>
          <p:nvPr>
            <p:ph type="sldNum" idx="63"/>
          </p:nvPr>
        </p:nvSpPr>
        <p:spPr>
          <a:xfrm>
            <a:off x="6553080" y="6245280"/>
            <a:ext cx="2133360" cy="475920"/>
          </a:xfrm>
          <a:prstGeom prst="rect">
            <a:avLst/>
          </a:prstGeom>
          <a:noFill/>
          <a:ln w="0">
            <a:noFill/>
          </a:ln>
        </p:spPr>
        <p:txBody>
          <a:bodyPr numCol="1" spcCol="0" lIns="91440" rIns="91440" tIns="45720" bIns="45720" anchor="t">
            <a:noAutofit/>
          </a:bodyPr>
          <a:lstStyle>
            <a:lvl1pPr indent="0" algn="r" defTabSz="914400">
              <a:lnSpc>
                <a:spcPct val="100000"/>
              </a:lnSpc>
              <a:buNone/>
              <a:defRPr b="0" lang="en-GB" sz="1400" strike="noStrike" u="none">
                <a:solidFill>
                  <a:srgbClr val="000000"/>
                </a:solidFill>
                <a:uFillTx/>
                <a:latin typeface="Arial"/>
              </a:defRPr>
            </a:lvl1pPr>
          </a:lstStyle>
          <a:p>
            <a:pPr indent="0" algn="r" defTabSz="914400">
              <a:lnSpc>
                <a:spcPct val="100000"/>
              </a:lnSpc>
              <a:buNone/>
            </a:pPr>
            <a:fld id="{1756F3A2-91A5-4412-B8B0-9A957412D2D5}" type="slidenum">
              <a:rPr b="0" lang="en-GB" sz="1400" strike="noStrike" u="none">
                <a:solidFill>
                  <a:srgbClr val="000000"/>
                </a:solidFill>
                <a:uFillTx/>
                <a:latin typeface="Arial"/>
              </a:rPr>
              <a:t>&lt;number&gt;</a:t>
            </a:fld>
            <a:endParaRPr b="0" lang="en-GB"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5" r:id="rId3"/>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38" name="PlaceHolder 1"/>
          <p:cNvSpPr>
            <a:spLocks noGrp="1"/>
          </p:cNvSpPr>
          <p:nvPr>
            <p:ph type="title"/>
          </p:nvPr>
        </p:nvSpPr>
        <p:spPr>
          <a:xfrm>
            <a:off x="1792440" y="4800600"/>
            <a:ext cx="5486040" cy="566280"/>
          </a:xfrm>
          <a:prstGeom prst="rect">
            <a:avLst/>
          </a:prstGeom>
          <a:noFill/>
          <a:ln w="0">
            <a:noFill/>
          </a:ln>
        </p:spPr>
        <p:txBody>
          <a:bodyPr numCol="1" spcCol="0" lIns="91440" rIns="91440" tIns="45720" bIns="45720" anchor="b">
            <a:noAutofit/>
          </a:bodyPr>
          <a:p>
            <a:pPr indent="0">
              <a:lnSpc>
                <a:spcPct val="100000"/>
              </a:lnSpc>
              <a:buNone/>
            </a:pPr>
            <a:r>
              <a:rPr b="1" lang="en-US" sz="2000" strike="noStrike" u="none">
                <a:solidFill>
                  <a:schemeClr val="dk2"/>
                </a:solidFill>
                <a:uFillTx/>
                <a:latin typeface="Arial"/>
              </a:rPr>
              <a:t>Click to edit Master title style</a:t>
            </a:r>
            <a:endParaRPr b="0" lang="en-US" sz="2000" strike="noStrike" u="none">
              <a:solidFill>
                <a:schemeClr val="dk1"/>
              </a:solidFill>
              <a:uFillTx/>
              <a:latin typeface="Arial"/>
            </a:endParaRPr>
          </a:p>
        </p:txBody>
      </p:sp>
      <p:sp>
        <p:nvSpPr>
          <p:cNvPr id="139" name="PlaceHolder 2"/>
          <p:cNvSpPr>
            <a:spLocks noGrp="1"/>
          </p:cNvSpPr>
          <p:nvPr>
            <p:ph type="body"/>
          </p:nvPr>
        </p:nvSpPr>
        <p:spPr>
          <a:xfrm>
            <a:off x="1792440" y="612720"/>
            <a:ext cx="5486040" cy="4114440"/>
          </a:xfrm>
          <a:prstGeom prst="rect">
            <a:avLst/>
          </a:prstGeom>
          <a:noFill/>
          <a:ln w="0">
            <a:noFill/>
          </a:ln>
        </p:spPr>
        <p:txBody>
          <a:bodyPr lIns="90000" rIns="90000" tIns="45000" bIns="45000" anchor="t">
            <a:noAutofit/>
          </a:bodyPr>
          <a:p>
            <a:pPr marL="432000" indent="-324000">
              <a:spcBef>
                <a:spcPts val="1417"/>
              </a:spcBef>
              <a:buClr>
                <a:srgbClr val="000000"/>
              </a:buClr>
              <a:buSzPct val="45000"/>
              <a:buFont typeface="Wingdings" charset="2"/>
              <a:buChar char=""/>
            </a:pPr>
            <a:r>
              <a:rPr b="0" lang="en-US" sz="3200" strike="noStrike" u="none">
                <a:solidFill>
                  <a:schemeClr val="dk1"/>
                </a:solidFill>
                <a:uFillTx/>
                <a:latin typeface="Arial"/>
              </a:rPr>
              <a:t>Click to edit the outline text format</a:t>
            </a:r>
            <a:endParaRPr b="0" lang="en-US" sz="3200" strike="noStrike" u="none">
              <a:solidFill>
                <a:schemeClr val="dk1"/>
              </a:solidFill>
              <a:uFillTx/>
              <a:latin typeface="Arial"/>
            </a:endParaRPr>
          </a:p>
          <a:p>
            <a:pPr lvl="1" marL="864000" indent="-324000">
              <a:spcBef>
                <a:spcPts val="1134"/>
              </a:spcBef>
              <a:buClr>
                <a:srgbClr val="000000"/>
              </a:buClr>
              <a:buSzPct val="75000"/>
              <a:buFont typeface="Symbol" charset="2"/>
              <a:buChar char=""/>
            </a:pPr>
            <a:r>
              <a:rPr b="0" lang="en-US" sz="3200" strike="noStrike" u="none">
                <a:solidFill>
                  <a:schemeClr val="dk1"/>
                </a:solidFill>
                <a:uFillTx/>
                <a:latin typeface="Arial"/>
              </a:rPr>
              <a:t>Second Outline Level</a:t>
            </a:r>
            <a:endParaRPr b="0" lang="en-US" sz="3200" strike="noStrike" u="none">
              <a:solidFill>
                <a:schemeClr val="dk1"/>
              </a:solidFill>
              <a:uFillTx/>
              <a:latin typeface="Arial"/>
            </a:endParaRPr>
          </a:p>
          <a:p>
            <a:pPr lvl="2" marL="1296000" indent="-288000">
              <a:spcBef>
                <a:spcPts val="850"/>
              </a:spcBef>
              <a:buClr>
                <a:srgbClr val="000000"/>
              </a:buClr>
              <a:buSzPct val="45000"/>
              <a:buFont typeface="Wingdings" charset="2"/>
              <a:buChar char=""/>
            </a:pPr>
            <a:r>
              <a:rPr b="0" lang="en-US" sz="3200" strike="noStrike" u="none">
                <a:solidFill>
                  <a:schemeClr val="dk1"/>
                </a:solidFill>
                <a:uFillTx/>
                <a:latin typeface="Arial"/>
              </a:rPr>
              <a:t>Third Outline Level</a:t>
            </a:r>
            <a:endParaRPr b="0" lang="en-US" sz="3200" strike="noStrike" u="none">
              <a:solidFill>
                <a:schemeClr val="dk1"/>
              </a:solidFill>
              <a:uFillTx/>
              <a:latin typeface="Arial"/>
            </a:endParaRPr>
          </a:p>
          <a:p>
            <a:pPr lvl="3" marL="1728000" indent="-216000">
              <a:spcBef>
                <a:spcPts val="567"/>
              </a:spcBef>
              <a:buClr>
                <a:srgbClr val="000000"/>
              </a:buClr>
              <a:buSzPct val="75000"/>
              <a:buFont typeface="Symbol" charset="2"/>
              <a:buChar char=""/>
            </a:pPr>
            <a:r>
              <a:rPr b="0" lang="en-US" sz="3200" strike="noStrike" u="none">
                <a:solidFill>
                  <a:schemeClr val="dk1"/>
                </a:solidFill>
                <a:uFillTx/>
                <a:latin typeface="Arial"/>
              </a:rPr>
              <a:t>Fourth Outline Level</a:t>
            </a:r>
            <a:endParaRPr b="0" lang="en-US" sz="3200" strike="noStrike" u="none">
              <a:solidFill>
                <a:schemeClr val="dk1"/>
              </a:solidFill>
              <a:uFillTx/>
              <a:latin typeface="Arial"/>
            </a:endParaRPr>
          </a:p>
          <a:p>
            <a:pPr lvl="4" marL="2160000" indent="-216000">
              <a:spcBef>
                <a:spcPts val="283"/>
              </a:spcBef>
              <a:buClr>
                <a:srgbClr val="000000"/>
              </a:buClr>
              <a:buSzPct val="45000"/>
              <a:buFont typeface="Wingdings" charset="2"/>
              <a:buChar char=""/>
            </a:pPr>
            <a:r>
              <a:rPr b="0" lang="en-US" sz="3200" strike="noStrike" u="none">
                <a:solidFill>
                  <a:schemeClr val="dk1"/>
                </a:solidFill>
                <a:uFillTx/>
                <a:latin typeface="Arial"/>
              </a:rPr>
              <a:t>Fifth Outline Level</a:t>
            </a:r>
            <a:endParaRPr b="0" lang="en-US" sz="3200" strike="noStrike" u="none">
              <a:solidFill>
                <a:schemeClr val="dk1"/>
              </a:solidFill>
              <a:uFillTx/>
              <a:latin typeface="Arial"/>
            </a:endParaRPr>
          </a:p>
          <a:p>
            <a:pPr lvl="5" marL="2592000" indent="-216000">
              <a:spcBef>
                <a:spcPts val="283"/>
              </a:spcBef>
              <a:buClr>
                <a:srgbClr val="000000"/>
              </a:buClr>
              <a:buSzPct val="45000"/>
              <a:buFont typeface="Wingdings" charset="2"/>
              <a:buChar char=""/>
            </a:pPr>
            <a:r>
              <a:rPr b="0" lang="en-US" sz="3200" strike="noStrike" u="none">
                <a:solidFill>
                  <a:schemeClr val="dk1"/>
                </a:solidFill>
                <a:uFillTx/>
                <a:latin typeface="Arial"/>
              </a:rPr>
              <a:t>Sixth Outline Level</a:t>
            </a:r>
            <a:endParaRPr b="0" lang="en-US" sz="3200" strike="noStrike" u="none">
              <a:solidFill>
                <a:schemeClr val="dk1"/>
              </a:solidFill>
              <a:uFillTx/>
              <a:latin typeface="Arial"/>
            </a:endParaRPr>
          </a:p>
          <a:p>
            <a:pPr lvl="6" marL="3024000" indent="-216000">
              <a:spcBef>
                <a:spcPts val="283"/>
              </a:spcBef>
              <a:buClr>
                <a:srgbClr val="000000"/>
              </a:buClr>
              <a:buSzPct val="45000"/>
              <a:buFont typeface="Wingdings" charset="2"/>
              <a:buChar char=""/>
            </a:pPr>
            <a:r>
              <a:rPr b="0" lang="en-US" sz="3200" strike="noStrike" u="none">
                <a:solidFill>
                  <a:schemeClr val="dk1"/>
                </a:solidFill>
                <a:uFillTx/>
                <a:latin typeface="Arial"/>
              </a:rPr>
              <a:t>Seventh Outline Level</a:t>
            </a:r>
            <a:endParaRPr b="0" lang="en-US" sz="3200" strike="noStrike" u="none">
              <a:solidFill>
                <a:schemeClr val="dk1"/>
              </a:solidFill>
              <a:uFillTx/>
              <a:latin typeface="Arial"/>
            </a:endParaRPr>
          </a:p>
        </p:txBody>
      </p:sp>
      <p:sp>
        <p:nvSpPr>
          <p:cNvPr id="140" name="PlaceHolder 3"/>
          <p:cNvSpPr>
            <a:spLocks noGrp="1"/>
          </p:cNvSpPr>
          <p:nvPr>
            <p:ph type="body"/>
          </p:nvPr>
        </p:nvSpPr>
        <p:spPr>
          <a:xfrm>
            <a:off x="1792440" y="5367240"/>
            <a:ext cx="5486040" cy="804600"/>
          </a:xfrm>
          <a:prstGeom prst="rect">
            <a:avLst/>
          </a:prstGeom>
          <a:noFill/>
          <a:ln w="0">
            <a:noFill/>
          </a:ln>
        </p:spPr>
        <p:txBody>
          <a:bodyPr numCol="1" spcCol="0" lIns="91440" rIns="91440" tIns="45720" bIns="45720" anchor="t">
            <a:noAutofit/>
          </a:bodyPr>
          <a:p>
            <a:pPr indent="0">
              <a:lnSpc>
                <a:spcPct val="100000"/>
              </a:lnSpc>
              <a:spcBef>
                <a:spcPts val="281"/>
              </a:spcBef>
              <a:buNone/>
              <a:tabLst>
                <a:tab algn="l" pos="0"/>
              </a:tabLst>
            </a:pPr>
            <a:r>
              <a:rPr b="0" lang="en-US" sz="1400" strike="noStrike" u="none">
                <a:solidFill>
                  <a:schemeClr val="dk1"/>
                </a:solidFill>
                <a:uFillTx/>
                <a:latin typeface="Arial"/>
              </a:rPr>
              <a:t>Click to edit Master text styles</a:t>
            </a:r>
            <a:endParaRPr b="0" lang="en-US" sz="1400" strike="noStrike" u="none">
              <a:solidFill>
                <a:schemeClr val="dk1"/>
              </a:solidFill>
              <a:uFillTx/>
              <a:latin typeface="Arial"/>
            </a:endParaRPr>
          </a:p>
        </p:txBody>
      </p:sp>
      <p:sp>
        <p:nvSpPr>
          <p:cNvPr id="141" name="PlaceHolder 4"/>
          <p:cNvSpPr>
            <a:spLocks noGrp="1"/>
          </p:cNvSpPr>
          <p:nvPr>
            <p:ph type="dt" idx="64"/>
          </p:nvPr>
        </p:nvSpPr>
        <p:spPr>
          <a:xfrm>
            <a:off x="457200" y="6245280"/>
            <a:ext cx="2133360" cy="475920"/>
          </a:xfrm>
          <a:prstGeom prst="rect">
            <a:avLst/>
          </a:prstGeom>
          <a:noFill/>
          <a:ln w="0">
            <a:noFill/>
          </a:ln>
        </p:spPr>
        <p:txBody>
          <a:bodyPr numCol="1" spcCol="0" lIns="91440" rIns="91440" tIns="45720" bIns="45720" anchor="t">
            <a:noAutofit/>
          </a:bodyPr>
          <a:lstStyle>
            <a:lvl1pPr indent="0">
              <a:buNone/>
              <a:defRPr b="0" lang="en-GB" sz="1400" strike="noStrike" u="none">
                <a:solidFill>
                  <a:srgbClr val="000000"/>
                </a:solidFill>
                <a:uFillTx/>
                <a:latin typeface="Times New Roman"/>
              </a:defRPr>
            </a:lvl1pPr>
          </a:lstStyle>
          <a:p>
            <a:pPr indent="0">
              <a:buNone/>
            </a:pPr>
            <a:r>
              <a:rPr b="0" lang="en-GB" sz="1400" strike="noStrike" u="none">
                <a:solidFill>
                  <a:srgbClr val="000000"/>
                </a:solidFill>
                <a:uFillTx/>
                <a:latin typeface="Times New Roman"/>
              </a:rPr>
              <a:t>&lt;date/time&gt;</a:t>
            </a:r>
            <a:endParaRPr b="0" lang="en-GB" sz="1400" strike="noStrike" u="none">
              <a:solidFill>
                <a:srgbClr val="000000"/>
              </a:solidFill>
              <a:uFillTx/>
              <a:latin typeface="Times New Roman"/>
            </a:endParaRPr>
          </a:p>
        </p:txBody>
      </p:sp>
      <p:sp>
        <p:nvSpPr>
          <p:cNvPr id="142" name="PlaceHolder 5"/>
          <p:cNvSpPr>
            <a:spLocks noGrp="1"/>
          </p:cNvSpPr>
          <p:nvPr>
            <p:ph type="ftr" idx="65"/>
          </p:nvPr>
        </p:nvSpPr>
        <p:spPr>
          <a:xfrm>
            <a:off x="3124080" y="6245280"/>
            <a:ext cx="2895120" cy="475920"/>
          </a:xfrm>
          <a:prstGeom prst="rect">
            <a:avLst/>
          </a:prstGeom>
          <a:noFill/>
          <a:ln w="0">
            <a:noFill/>
          </a:ln>
        </p:spPr>
        <p:txBody>
          <a:bodyPr numCol="1" spcCol="0" lIns="91440" rIns="91440" tIns="45720" bIns="45720" anchor="t">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143" name="PlaceHolder 6"/>
          <p:cNvSpPr>
            <a:spLocks noGrp="1"/>
          </p:cNvSpPr>
          <p:nvPr>
            <p:ph type="sldNum" idx="66"/>
          </p:nvPr>
        </p:nvSpPr>
        <p:spPr>
          <a:xfrm>
            <a:off x="6553080" y="6245280"/>
            <a:ext cx="2133360" cy="475920"/>
          </a:xfrm>
          <a:prstGeom prst="rect">
            <a:avLst/>
          </a:prstGeom>
          <a:noFill/>
          <a:ln w="0">
            <a:noFill/>
          </a:ln>
        </p:spPr>
        <p:txBody>
          <a:bodyPr numCol="1" spcCol="0" lIns="91440" rIns="91440" tIns="45720" bIns="45720" anchor="t">
            <a:noAutofit/>
          </a:bodyPr>
          <a:lstStyle>
            <a:lvl1pPr indent="0" algn="r" defTabSz="914400">
              <a:lnSpc>
                <a:spcPct val="100000"/>
              </a:lnSpc>
              <a:buNone/>
              <a:defRPr b="0" lang="en-GB" sz="1400" strike="noStrike" u="none">
                <a:solidFill>
                  <a:srgbClr val="000000"/>
                </a:solidFill>
                <a:uFillTx/>
                <a:latin typeface="Arial"/>
              </a:defRPr>
            </a:lvl1pPr>
          </a:lstStyle>
          <a:p>
            <a:pPr indent="0" algn="r" defTabSz="914400">
              <a:lnSpc>
                <a:spcPct val="100000"/>
              </a:lnSpc>
              <a:buNone/>
            </a:pPr>
            <a:fld id="{9C102806-1E34-407E-81B8-2BD68813708C}" type="slidenum">
              <a:rPr b="0" lang="en-GB" sz="1400" strike="noStrike" u="none">
                <a:solidFill>
                  <a:srgbClr val="000000"/>
                </a:solidFill>
                <a:uFillTx/>
                <a:latin typeface="Arial"/>
              </a:rPr>
              <a:t>&lt;number&gt;</a:t>
            </a:fld>
            <a:endParaRPr b="0" lang="en-GB"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7" r:id="rId3"/>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44" name="PlaceHolder 1"/>
          <p:cNvSpPr>
            <a:spLocks noGrp="1"/>
          </p:cNvSpPr>
          <p:nvPr>
            <p:ph type="title"/>
          </p:nvPr>
        </p:nvSpPr>
        <p:spPr>
          <a:xfrm>
            <a:off x="685800" y="2130480"/>
            <a:ext cx="7772040" cy="146952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145" name="PlaceHolder 2"/>
          <p:cNvSpPr>
            <a:spLocks noGrp="1"/>
          </p:cNvSpPr>
          <p:nvPr>
            <p:ph type="dt" idx="67"/>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rgbClr val="8b8b8b"/>
                </a:solidFill>
                <a:uFillTx/>
                <a:latin typeface="Calibri"/>
              </a:defRPr>
            </a:lvl1pPr>
          </a:lstStyle>
          <a:p>
            <a:pPr indent="0" defTabSz="914400">
              <a:lnSpc>
                <a:spcPct val="100000"/>
              </a:lnSpc>
              <a:buNone/>
            </a:pPr>
            <a:r>
              <a:rPr b="0" lang="en-US" sz="1200" strike="noStrike" u="none">
                <a:solidFill>
                  <a:srgbClr val="8b8b8b"/>
                </a:solidFill>
                <a:uFillTx/>
                <a:latin typeface="Calibri"/>
              </a:rPr>
              <a:t>&lt;date/time&gt;</a:t>
            </a:r>
            <a:endParaRPr b="0" lang="en-GB" sz="1200" strike="noStrike" u="none">
              <a:solidFill>
                <a:srgbClr val="000000"/>
              </a:solidFill>
              <a:uFillTx/>
              <a:latin typeface="Times New Roman"/>
            </a:endParaRPr>
          </a:p>
        </p:txBody>
      </p:sp>
      <p:sp>
        <p:nvSpPr>
          <p:cNvPr id="146" name="PlaceHolder 3"/>
          <p:cNvSpPr>
            <a:spLocks noGrp="1"/>
          </p:cNvSpPr>
          <p:nvPr>
            <p:ph type="ftr" idx="68"/>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147" name="PlaceHolder 4"/>
          <p:cNvSpPr>
            <a:spLocks noGrp="1"/>
          </p:cNvSpPr>
          <p:nvPr>
            <p:ph type="sldNum" idx="69"/>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rgbClr val="8b8b8b"/>
                </a:solidFill>
                <a:uFillTx/>
                <a:latin typeface="Calibri"/>
              </a:defRPr>
            </a:lvl1pPr>
          </a:lstStyle>
          <a:p>
            <a:pPr indent="0" algn="r" defTabSz="914400">
              <a:lnSpc>
                <a:spcPct val="100000"/>
              </a:lnSpc>
              <a:buNone/>
            </a:pPr>
            <a:fld id="{2CDA6FD3-F5D6-48A6-B219-C414BFF8D458}" type="slidenum">
              <a:rPr b="0" lang="en-US" sz="1200" strike="noStrike" u="none">
                <a:solidFill>
                  <a:srgbClr val="8b8b8b"/>
                </a:solidFill>
                <a:uFillTx/>
                <a:latin typeface="Calibri"/>
              </a:rPr>
              <a:t>&lt;number&gt;</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9" r:id="rId3"/>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151" name="PlaceHolder 2"/>
          <p:cNvSpPr>
            <a:spLocks noGrp="1"/>
          </p:cNvSpPr>
          <p:nvPr>
            <p:ph type="body"/>
          </p:nvPr>
        </p:nvSpPr>
        <p:spPr>
          <a:xfrm>
            <a:off x="457200" y="1600200"/>
            <a:ext cx="8229240" cy="4525560"/>
          </a:xfrm>
          <a:prstGeom prst="rect">
            <a:avLst/>
          </a:prstGeom>
          <a:noFill/>
          <a:ln w="0">
            <a:noFill/>
          </a:ln>
        </p:spPr>
        <p:txBody>
          <a:bodyPr lIns="91440" rIns="91440" tIns="45720" bIns="45720" anchor="t" vert="eaVert">
            <a:noAutofit/>
          </a:bodyPr>
          <a:p>
            <a:pPr marL="343080" indent="-343080" defTabSz="914400">
              <a:lnSpc>
                <a:spcPct val="100000"/>
              </a:lnSpc>
              <a:spcBef>
                <a:spcPts val="641"/>
              </a:spcBef>
              <a:buClr>
                <a:srgbClr val="000000"/>
              </a:buClr>
              <a:buFont typeface="Arial"/>
              <a:buChar char="•"/>
            </a:pPr>
            <a:r>
              <a:rPr b="0" lang="en-US" sz="3200" strike="noStrike" u="none">
                <a:solidFill>
                  <a:schemeClr val="dk1"/>
                </a:solidFill>
                <a:uFillTx/>
                <a:latin typeface="Calibri"/>
              </a:rPr>
              <a:t>Click to edit Master text styles</a:t>
            </a:r>
            <a:endParaRPr b="0" lang="en-US" sz="3200" strike="noStrike" u="none">
              <a:solidFill>
                <a:schemeClr val="dk1"/>
              </a:solidFill>
              <a:uFillTx/>
              <a:latin typeface="Calibri"/>
            </a:endParaRPr>
          </a:p>
          <a:p>
            <a:pPr lvl="1" marL="743040" indent="-28584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Second level</a:t>
            </a:r>
            <a:endParaRPr b="0" lang="en-US" sz="2800" strike="noStrike" u="none">
              <a:solidFill>
                <a:schemeClr val="dk1"/>
              </a:solidFill>
              <a:uFillTx/>
              <a:latin typeface="Calibri"/>
            </a:endParaRPr>
          </a:p>
          <a:p>
            <a:pPr lvl="2" marL="1143000" indent="-22860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Third level</a:t>
            </a:r>
            <a:endParaRPr b="0" lang="en-US" sz="2400" strike="noStrike" u="none">
              <a:solidFill>
                <a:schemeClr val="dk1"/>
              </a:solidFill>
              <a:uFillTx/>
              <a:latin typeface="Calibri"/>
            </a:endParaRPr>
          </a:p>
          <a:p>
            <a:pPr lvl="3" marL="16002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Fourth level</a:t>
            </a:r>
            <a:endParaRPr b="0" lang="en-US" sz="2000" strike="noStrike" u="none">
              <a:solidFill>
                <a:schemeClr val="dk1"/>
              </a:solidFill>
              <a:uFillTx/>
              <a:latin typeface="Calibri"/>
            </a:endParaRPr>
          </a:p>
          <a:p>
            <a:pPr lvl="4" marL="20574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Fifth level</a:t>
            </a:r>
            <a:endParaRPr b="0" lang="en-US" sz="2000" strike="noStrike" u="none">
              <a:solidFill>
                <a:schemeClr val="dk1"/>
              </a:solidFill>
              <a:uFillTx/>
              <a:latin typeface="Calibri"/>
            </a:endParaRPr>
          </a:p>
        </p:txBody>
      </p:sp>
      <p:sp>
        <p:nvSpPr>
          <p:cNvPr id="152" name="PlaceHolder 3"/>
          <p:cNvSpPr>
            <a:spLocks noGrp="1"/>
          </p:cNvSpPr>
          <p:nvPr>
            <p:ph type="dt" idx="70"/>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rgbClr val="8b8b8b"/>
                </a:solidFill>
                <a:uFillTx/>
                <a:latin typeface="Calibri"/>
              </a:defRPr>
            </a:lvl1pPr>
          </a:lstStyle>
          <a:p>
            <a:pPr indent="0" defTabSz="914400">
              <a:lnSpc>
                <a:spcPct val="100000"/>
              </a:lnSpc>
              <a:buNone/>
            </a:pPr>
            <a:r>
              <a:rPr b="0" lang="en-US" sz="1200" strike="noStrike" u="none">
                <a:solidFill>
                  <a:srgbClr val="8b8b8b"/>
                </a:solidFill>
                <a:uFillTx/>
                <a:latin typeface="Calibri"/>
              </a:rPr>
              <a:t>&lt;date/time&gt;</a:t>
            </a:r>
            <a:endParaRPr b="0" lang="en-GB" sz="1200" strike="noStrike" u="none">
              <a:solidFill>
                <a:srgbClr val="000000"/>
              </a:solidFill>
              <a:uFillTx/>
              <a:latin typeface="Times New Roman"/>
            </a:endParaRPr>
          </a:p>
        </p:txBody>
      </p:sp>
      <p:sp>
        <p:nvSpPr>
          <p:cNvPr id="153" name="PlaceHolder 4"/>
          <p:cNvSpPr>
            <a:spLocks noGrp="1"/>
          </p:cNvSpPr>
          <p:nvPr>
            <p:ph type="ftr" idx="71"/>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154" name="PlaceHolder 5"/>
          <p:cNvSpPr>
            <a:spLocks noGrp="1"/>
          </p:cNvSpPr>
          <p:nvPr>
            <p:ph type="sldNum" idx="72"/>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rgbClr val="8b8b8b"/>
                </a:solidFill>
                <a:uFillTx/>
                <a:latin typeface="Calibri"/>
              </a:defRPr>
            </a:lvl1pPr>
          </a:lstStyle>
          <a:p>
            <a:pPr indent="0" algn="r" defTabSz="914400">
              <a:lnSpc>
                <a:spcPct val="100000"/>
              </a:lnSpc>
              <a:buNone/>
            </a:pPr>
            <a:fld id="{00B0E36F-33CC-4C8F-BFB4-08658A94A574}" type="slidenum">
              <a:rPr b="0" lang="en-US" sz="1200" strike="noStrike" u="none">
                <a:solidFill>
                  <a:srgbClr val="8b8b8b"/>
                </a:solidFill>
                <a:uFillTx/>
                <a:latin typeface="Calibri"/>
              </a:rPr>
              <a:t>&lt;number&gt;</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1" r:id="rId3"/>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6629400" y="274680"/>
            <a:ext cx="2057040" cy="5851080"/>
          </a:xfrm>
          <a:prstGeom prst="rect">
            <a:avLst/>
          </a:prstGeom>
          <a:noFill/>
          <a:ln w="0">
            <a:noFill/>
          </a:ln>
        </p:spPr>
        <p:txBody>
          <a:bodyPr lIns="91440" rIns="91440" tIns="45720" bIns="45720" anchor="ctr" vert="eaVert">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156" name="PlaceHolder 2"/>
          <p:cNvSpPr>
            <a:spLocks noGrp="1"/>
          </p:cNvSpPr>
          <p:nvPr>
            <p:ph type="body"/>
          </p:nvPr>
        </p:nvSpPr>
        <p:spPr>
          <a:xfrm>
            <a:off x="457200" y="274680"/>
            <a:ext cx="6019560" cy="5851080"/>
          </a:xfrm>
          <a:prstGeom prst="rect">
            <a:avLst/>
          </a:prstGeom>
          <a:noFill/>
          <a:ln w="0">
            <a:noFill/>
          </a:ln>
        </p:spPr>
        <p:txBody>
          <a:bodyPr lIns="91440" rIns="91440" tIns="45720" bIns="45720" anchor="t" vert="eaVert">
            <a:noAutofit/>
          </a:bodyPr>
          <a:p>
            <a:pPr marL="343080" indent="-343080" defTabSz="914400">
              <a:lnSpc>
                <a:spcPct val="100000"/>
              </a:lnSpc>
              <a:spcBef>
                <a:spcPts val="641"/>
              </a:spcBef>
              <a:buClr>
                <a:srgbClr val="000000"/>
              </a:buClr>
              <a:buFont typeface="Arial"/>
              <a:buChar char="•"/>
            </a:pPr>
            <a:r>
              <a:rPr b="0" lang="en-US" sz="3200" strike="noStrike" u="none">
                <a:solidFill>
                  <a:schemeClr val="dk1"/>
                </a:solidFill>
                <a:uFillTx/>
                <a:latin typeface="Calibri"/>
              </a:rPr>
              <a:t>Click to edit Master text styles</a:t>
            </a:r>
            <a:endParaRPr b="0" lang="en-US" sz="3200" strike="noStrike" u="none">
              <a:solidFill>
                <a:schemeClr val="dk1"/>
              </a:solidFill>
              <a:uFillTx/>
              <a:latin typeface="Calibri"/>
            </a:endParaRPr>
          </a:p>
          <a:p>
            <a:pPr lvl="1" marL="743040" indent="-28584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Second level</a:t>
            </a:r>
            <a:endParaRPr b="0" lang="en-US" sz="2800" strike="noStrike" u="none">
              <a:solidFill>
                <a:schemeClr val="dk1"/>
              </a:solidFill>
              <a:uFillTx/>
              <a:latin typeface="Calibri"/>
            </a:endParaRPr>
          </a:p>
          <a:p>
            <a:pPr lvl="2" marL="1143000" indent="-22860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Third level</a:t>
            </a:r>
            <a:endParaRPr b="0" lang="en-US" sz="2400" strike="noStrike" u="none">
              <a:solidFill>
                <a:schemeClr val="dk1"/>
              </a:solidFill>
              <a:uFillTx/>
              <a:latin typeface="Calibri"/>
            </a:endParaRPr>
          </a:p>
          <a:p>
            <a:pPr lvl="3" marL="16002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Fourth level</a:t>
            </a:r>
            <a:endParaRPr b="0" lang="en-US" sz="2000" strike="noStrike" u="none">
              <a:solidFill>
                <a:schemeClr val="dk1"/>
              </a:solidFill>
              <a:uFillTx/>
              <a:latin typeface="Calibri"/>
            </a:endParaRPr>
          </a:p>
          <a:p>
            <a:pPr lvl="4" marL="20574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Fifth level</a:t>
            </a:r>
            <a:endParaRPr b="0" lang="en-US" sz="2000" strike="noStrike" u="none">
              <a:solidFill>
                <a:schemeClr val="dk1"/>
              </a:solidFill>
              <a:uFillTx/>
              <a:latin typeface="Calibri"/>
            </a:endParaRPr>
          </a:p>
        </p:txBody>
      </p:sp>
      <p:sp>
        <p:nvSpPr>
          <p:cNvPr id="157" name="PlaceHolder 3"/>
          <p:cNvSpPr>
            <a:spLocks noGrp="1"/>
          </p:cNvSpPr>
          <p:nvPr>
            <p:ph type="dt" idx="73"/>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rgbClr val="8b8b8b"/>
                </a:solidFill>
                <a:uFillTx/>
                <a:latin typeface="Calibri"/>
              </a:defRPr>
            </a:lvl1pPr>
          </a:lstStyle>
          <a:p>
            <a:pPr indent="0" defTabSz="914400">
              <a:lnSpc>
                <a:spcPct val="100000"/>
              </a:lnSpc>
              <a:buNone/>
            </a:pPr>
            <a:r>
              <a:rPr b="0" lang="en-US" sz="1200" strike="noStrike" u="none">
                <a:solidFill>
                  <a:srgbClr val="8b8b8b"/>
                </a:solidFill>
                <a:uFillTx/>
                <a:latin typeface="Calibri"/>
              </a:rPr>
              <a:t>&lt;date/time&gt;</a:t>
            </a:r>
            <a:endParaRPr b="0" lang="en-GB" sz="1200" strike="noStrike" u="none">
              <a:solidFill>
                <a:srgbClr val="000000"/>
              </a:solidFill>
              <a:uFillTx/>
              <a:latin typeface="Times New Roman"/>
            </a:endParaRPr>
          </a:p>
        </p:txBody>
      </p:sp>
      <p:sp>
        <p:nvSpPr>
          <p:cNvPr id="158" name="PlaceHolder 4"/>
          <p:cNvSpPr>
            <a:spLocks noGrp="1"/>
          </p:cNvSpPr>
          <p:nvPr>
            <p:ph type="ftr" idx="74"/>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159" name="PlaceHolder 5"/>
          <p:cNvSpPr>
            <a:spLocks noGrp="1"/>
          </p:cNvSpPr>
          <p:nvPr>
            <p:ph type="sldNum" idx="75"/>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rgbClr val="8b8b8b"/>
                </a:solidFill>
                <a:uFillTx/>
                <a:latin typeface="Calibri"/>
              </a:defRPr>
            </a:lvl1pPr>
          </a:lstStyle>
          <a:p>
            <a:pPr indent="0" algn="r" defTabSz="914400">
              <a:lnSpc>
                <a:spcPct val="100000"/>
              </a:lnSpc>
              <a:buNone/>
            </a:pPr>
            <a:fld id="{78AD2F32-FEDE-4A00-9896-AD265EC80136}" type="slidenum">
              <a:rPr b="0" lang="en-US" sz="1200" strike="noStrike" u="none">
                <a:solidFill>
                  <a:srgbClr val="8b8b8b"/>
                </a:solidFill>
                <a:uFillTx/>
                <a:latin typeface="Calibri"/>
              </a:rPr>
              <a:t>&lt;number&gt;</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3" r:id="rId3"/>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161" name="PlaceHolder 2"/>
          <p:cNvSpPr>
            <a:spLocks noGrp="1"/>
          </p:cNvSpPr>
          <p:nvPr>
            <p:ph type="body"/>
          </p:nvPr>
        </p:nvSpPr>
        <p:spPr>
          <a:xfrm>
            <a:off x="457200" y="1600200"/>
            <a:ext cx="8229240" cy="452556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000000"/>
              </a:buClr>
              <a:buFont typeface="Arial"/>
              <a:buChar char="•"/>
            </a:pPr>
            <a:r>
              <a:rPr b="0" lang="en-US" sz="3200" strike="noStrike" u="none">
                <a:solidFill>
                  <a:schemeClr val="dk1"/>
                </a:solidFill>
                <a:uFillTx/>
                <a:latin typeface="Calibri"/>
              </a:rPr>
              <a:t>Click to edit Master text styles</a:t>
            </a:r>
            <a:endParaRPr b="0" lang="en-US" sz="3200" strike="noStrike" u="none">
              <a:solidFill>
                <a:schemeClr val="dk1"/>
              </a:solidFill>
              <a:uFillTx/>
              <a:latin typeface="Calibri"/>
            </a:endParaRPr>
          </a:p>
          <a:p>
            <a:pPr lvl="1" marL="743040" indent="-28584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Second level</a:t>
            </a:r>
            <a:endParaRPr b="0" lang="en-US" sz="2800" strike="noStrike" u="none">
              <a:solidFill>
                <a:schemeClr val="dk1"/>
              </a:solidFill>
              <a:uFillTx/>
              <a:latin typeface="Calibri"/>
            </a:endParaRPr>
          </a:p>
          <a:p>
            <a:pPr lvl="2" marL="1143000" indent="-22860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Third level</a:t>
            </a:r>
            <a:endParaRPr b="0" lang="en-US" sz="2400" strike="noStrike" u="none">
              <a:solidFill>
                <a:schemeClr val="dk1"/>
              </a:solidFill>
              <a:uFillTx/>
              <a:latin typeface="Calibri"/>
            </a:endParaRPr>
          </a:p>
          <a:p>
            <a:pPr lvl="3" marL="16002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Fourth level</a:t>
            </a:r>
            <a:endParaRPr b="0" lang="en-US" sz="2000" strike="noStrike" u="none">
              <a:solidFill>
                <a:schemeClr val="dk1"/>
              </a:solidFill>
              <a:uFillTx/>
              <a:latin typeface="Calibri"/>
            </a:endParaRPr>
          </a:p>
          <a:p>
            <a:pPr lvl="4" marL="20574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Fifth level</a:t>
            </a:r>
            <a:endParaRPr b="0" lang="en-US" sz="2000" strike="noStrike" u="none">
              <a:solidFill>
                <a:schemeClr val="dk1"/>
              </a:solidFill>
              <a:uFillTx/>
              <a:latin typeface="Calibri"/>
            </a:endParaRPr>
          </a:p>
        </p:txBody>
      </p:sp>
      <p:sp>
        <p:nvSpPr>
          <p:cNvPr id="162" name="PlaceHolder 3"/>
          <p:cNvSpPr>
            <a:spLocks noGrp="1"/>
          </p:cNvSpPr>
          <p:nvPr>
            <p:ph type="dt" idx="76"/>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rgbClr val="8b8b8b"/>
                </a:solidFill>
                <a:uFillTx/>
                <a:latin typeface="Calibri"/>
              </a:defRPr>
            </a:lvl1pPr>
          </a:lstStyle>
          <a:p>
            <a:pPr indent="0" defTabSz="914400">
              <a:lnSpc>
                <a:spcPct val="100000"/>
              </a:lnSpc>
              <a:buNone/>
            </a:pPr>
            <a:r>
              <a:rPr b="0" lang="en-US" sz="1200" strike="noStrike" u="none">
                <a:solidFill>
                  <a:srgbClr val="8b8b8b"/>
                </a:solidFill>
                <a:uFillTx/>
                <a:latin typeface="Calibri"/>
              </a:rPr>
              <a:t>&lt;date/time&gt;</a:t>
            </a:r>
            <a:endParaRPr b="0" lang="en-GB" sz="1200" strike="noStrike" u="none">
              <a:solidFill>
                <a:srgbClr val="000000"/>
              </a:solidFill>
              <a:uFillTx/>
              <a:latin typeface="Times New Roman"/>
            </a:endParaRPr>
          </a:p>
        </p:txBody>
      </p:sp>
      <p:sp>
        <p:nvSpPr>
          <p:cNvPr id="163" name="PlaceHolder 4"/>
          <p:cNvSpPr>
            <a:spLocks noGrp="1"/>
          </p:cNvSpPr>
          <p:nvPr>
            <p:ph type="ftr" idx="77"/>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164" name="PlaceHolder 5"/>
          <p:cNvSpPr>
            <a:spLocks noGrp="1"/>
          </p:cNvSpPr>
          <p:nvPr>
            <p:ph type="sldNum" idx="78"/>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rgbClr val="8b8b8b"/>
                </a:solidFill>
                <a:uFillTx/>
                <a:latin typeface="Calibri"/>
              </a:defRPr>
            </a:lvl1pPr>
          </a:lstStyle>
          <a:p>
            <a:pPr indent="0" algn="r" defTabSz="914400">
              <a:lnSpc>
                <a:spcPct val="100000"/>
              </a:lnSpc>
              <a:buNone/>
            </a:pPr>
            <a:fld id="{3601F2FB-4797-4087-AF92-5B9ACFA34D11}" type="slidenum">
              <a:rPr b="0" lang="en-US" sz="1200" strike="noStrike" u="none">
                <a:solidFill>
                  <a:srgbClr val="8b8b8b"/>
                </a:solidFill>
                <a:uFillTx/>
                <a:latin typeface="Calibri"/>
              </a:rPr>
              <a:t>&lt;number&gt;</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5" r:id="rId3"/>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67" name="PlaceHolder 1"/>
          <p:cNvSpPr>
            <a:spLocks noGrp="1"/>
          </p:cNvSpPr>
          <p:nvPr>
            <p:ph type="title"/>
          </p:nvPr>
        </p:nvSpPr>
        <p:spPr>
          <a:xfrm>
            <a:off x="722160" y="4406760"/>
            <a:ext cx="7772040" cy="1361880"/>
          </a:xfrm>
          <a:prstGeom prst="rect">
            <a:avLst/>
          </a:prstGeom>
          <a:noFill/>
          <a:ln w="0">
            <a:noFill/>
          </a:ln>
        </p:spPr>
        <p:txBody>
          <a:bodyPr lIns="91440" rIns="91440" tIns="45720" bIns="45720" anchor="t">
            <a:noAutofit/>
          </a:bodyPr>
          <a:p>
            <a:pPr indent="0" defTabSz="914400">
              <a:lnSpc>
                <a:spcPct val="100000"/>
              </a:lnSpc>
              <a:buNone/>
            </a:pPr>
            <a:r>
              <a:rPr b="1" lang="en-US" sz="4000" strike="noStrike" u="none" cap="all">
                <a:solidFill>
                  <a:schemeClr val="dk1"/>
                </a:solidFill>
                <a:uFillTx/>
                <a:latin typeface="Calibri"/>
              </a:rPr>
              <a:t>Click to edit Master title style</a:t>
            </a:r>
            <a:endParaRPr b="0" lang="en-US" sz="4000" strike="noStrike" u="none">
              <a:solidFill>
                <a:schemeClr val="dk1"/>
              </a:solidFill>
              <a:uFillTx/>
              <a:latin typeface="Calibri"/>
            </a:endParaRPr>
          </a:p>
        </p:txBody>
      </p:sp>
      <p:sp>
        <p:nvSpPr>
          <p:cNvPr id="168" name="PlaceHolder 2"/>
          <p:cNvSpPr>
            <a:spLocks noGrp="1"/>
          </p:cNvSpPr>
          <p:nvPr>
            <p:ph type="body"/>
          </p:nvPr>
        </p:nvSpPr>
        <p:spPr>
          <a:xfrm>
            <a:off x="722160" y="2906640"/>
            <a:ext cx="7772040" cy="1499760"/>
          </a:xfrm>
          <a:prstGeom prst="rect">
            <a:avLst/>
          </a:prstGeom>
          <a:noFill/>
          <a:ln w="0">
            <a:noFill/>
          </a:ln>
        </p:spPr>
        <p:txBody>
          <a:bodyPr lIns="91440" rIns="91440" tIns="45720" bIns="45720" anchor="b">
            <a:noAutofit/>
          </a:bodyPr>
          <a:p>
            <a:pPr indent="0" defTabSz="914400">
              <a:lnSpc>
                <a:spcPct val="100000"/>
              </a:lnSpc>
              <a:spcBef>
                <a:spcPts val="400"/>
              </a:spcBef>
              <a:buNone/>
              <a:tabLst>
                <a:tab algn="l" pos="0"/>
              </a:tabLst>
            </a:pPr>
            <a:r>
              <a:rPr b="0" lang="en-US" sz="2000" strike="noStrike" u="none">
                <a:solidFill>
                  <a:schemeClr val="dk1">
                    <a:tint val="75000"/>
                  </a:schemeClr>
                </a:solidFill>
                <a:uFillTx/>
                <a:latin typeface="Calibri"/>
              </a:rPr>
              <a:t>Click to edit Master text styles</a:t>
            </a:r>
            <a:endParaRPr b="0" lang="en-US" sz="2000" strike="noStrike" u="none">
              <a:solidFill>
                <a:schemeClr val="dk1"/>
              </a:solidFill>
              <a:uFillTx/>
              <a:latin typeface="Calibri"/>
            </a:endParaRPr>
          </a:p>
        </p:txBody>
      </p:sp>
      <p:sp>
        <p:nvSpPr>
          <p:cNvPr id="169" name="PlaceHolder 3"/>
          <p:cNvSpPr>
            <a:spLocks noGrp="1"/>
          </p:cNvSpPr>
          <p:nvPr>
            <p:ph type="dt" idx="79"/>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rgbClr val="8b8b8b"/>
                </a:solidFill>
                <a:uFillTx/>
                <a:latin typeface="Calibri"/>
              </a:defRPr>
            </a:lvl1pPr>
          </a:lstStyle>
          <a:p>
            <a:pPr indent="0" defTabSz="914400">
              <a:lnSpc>
                <a:spcPct val="100000"/>
              </a:lnSpc>
              <a:buNone/>
            </a:pPr>
            <a:r>
              <a:rPr b="0" lang="en-US" sz="1200" strike="noStrike" u="none">
                <a:solidFill>
                  <a:srgbClr val="8b8b8b"/>
                </a:solidFill>
                <a:uFillTx/>
                <a:latin typeface="Calibri"/>
              </a:rPr>
              <a:t>&lt;date/time&gt;</a:t>
            </a:r>
            <a:endParaRPr b="0" lang="en-GB" sz="1200" strike="noStrike" u="none">
              <a:solidFill>
                <a:srgbClr val="000000"/>
              </a:solidFill>
              <a:uFillTx/>
              <a:latin typeface="Times New Roman"/>
            </a:endParaRPr>
          </a:p>
        </p:txBody>
      </p:sp>
      <p:sp>
        <p:nvSpPr>
          <p:cNvPr id="170" name="PlaceHolder 4"/>
          <p:cNvSpPr>
            <a:spLocks noGrp="1"/>
          </p:cNvSpPr>
          <p:nvPr>
            <p:ph type="ftr" idx="80"/>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171" name="PlaceHolder 5"/>
          <p:cNvSpPr>
            <a:spLocks noGrp="1"/>
          </p:cNvSpPr>
          <p:nvPr>
            <p:ph type="sldNum" idx="81"/>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rgbClr val="8b8b8b"/>
                </a:solidFill>
                <a:uFillTx/>
                <a:latin typeface="Calibri"/>
              </a:defRPr>
            </a:lvl1pPr>
          </a:lstStyle>
          <a:p>
            <a:pPr indent="0" algn="r" defTabSz="914400">
              <a:lnSpc>
                <a:spcPct val="100000"/>
              </a:lnSpc>
              <a:buNone/>
            </a:pPr>
            <a:fld id="{83EB349F-7EDA-4DE1-9C4B-FEA600B7CE4E}" type="slidenum">
              <a:rPr b="0" lang="en-US" sz="1200" strike="noStrike" u="none">
                <a:solidFill>
                  <a:srgbClr val="8b8b8b"/>
                </a:solidFill>
                <a:uFillTx/>
                <a:latin typeface="Calibri"/>
              </a:rPr>
              <a:t>&lt;number&gt;</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7" r:id="rId3"/>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173" name="PlaceHolder 2"/>
          <p:cNvSpPr>
            <a:spLocks noGrp="1"/>
          </p:cNvSpPr>
          <p:nvPr>
            <p:ph type="body"/>
          </p:nvPr>
        </p:nvSpPr>
        <p:spPr>
          <a:xfrm>
            <a:off x="457200" y="1600200"/>
            <a:ext cx="4038120" cy="4525560"/>
          </a:xfrm>
          <a:prstGeom prst="rect">
            <a:avLst/>
          </a:prstGeom>
          <a:noFill/>
          <a:ln w="0">
            <a:noFill/>
          </a:ln>
        </p:spPr>
        <p:txBody>
          <a:bodyPr lIns="91440" rIns="91440" tIns="45720" bIns="45720" anchor="t">
            <a:noAutofit/>
          </a:bodyPr>
          <a:p>
            <a:pPr marL="343080" indent="-34308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Click to edit Master text styles</a:t>
            </a:r>
            <a:endParaRPr b="0" lang="en-US" sz="2800" strike="noStrike" u="none">
              <a:solidFill>
                <a:schemeClr val="dk1"/>
              </a:solidFill>
              <a:uFillTx/>
              <a:latin typeface="Calibri"/>
            </a:endParaRPr>
          </a:p>
          <a:p>
            <a:pPr lvl="1" marL="743040" indent="-28584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Second level</a:t>
            </a:r>
            <a:endParaRPr b="0" lang="en-US" sz="2400" strike="noStrike" u="none">
              <a:solidFill>
                <a:schemeClr val="dk1"/>
              </a:solidFill>
              <a:uFillTx/>
              <a:latin typeface="Calibri"/>
            </a:endParaRPr>
          </a:p>
          <a:p>
            <a:pPr lvl="2" marL="11430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Third level</a:t>
            </a:r>
            <a:endParaRPr b="0" lang="en-US" sz="2000" strike="noStrike" u="none">
              <a:solidFill>
                <a:schemeClr val="dk1"/>
              </a:solidFill>
              <a:uFillTx/>
              <a:latin typeface="Calibri"/>
            </a:endParaRPr>
          </a:p>
          <a:p>
            <a:pPr lvl="3" marL="16002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Fourth level</a:t>
            </a:r>
            <a:endParaRPr b="0" lang="en-US" sz="1800" strike="noStrike" u="none">
              <a:solidFill>
                <a:schemeClr val="dk1"/>
              </a:solidFill>
              <a:uFillTx/>
              <a:latin typeface="Calibri"/>
            </a:endParaRPr>
          </a:p>
          <a:p>
            <a:pPr lvl="4" marL="20574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Fifth level</a:t>
            </a:r>
            <a:endParaRPr b="0" lang="en-US" sz="1800" strike="noStrike" u="none">
              <a:solidFill>
                <a:schemeClr val="dk1"/>
              </a:solidFill>
              <a:uFillTx/>
              <a:latin typeface="Calibri"/>
            </a:endParaRPr>
          </a:p>
        </p:txBody>
      </p:sp>
      <p:sp>
        <p:nvSpPr>
          <p:cNvPr id="174" name="PlaceHolder 3"/>
          <p:cNvSpPr>
            <a:spLocks noGrp="1"/>
          </p:cNvSpPr>
          <p:nvPr>
            <p:ph type="body"/>
          </p:nvPr>
        </p:nvSpPr>
        <p:spPr>
          <a:xfrm>
            <a:off x="4648320" y="1600200"/>
            <a:ext cx="4038120" cy="4525560"/>
          </a:xfrm>
          <a:prstGeom prst="rect">
            <a:avLst/>
          </a:prstGeom>
          <a:noFill/>
          <a:ln w="0">
            <a:noFill/>
          </a:ln>
        </p:spPr>
        <p:txBody>
          <a:bodyPr lIns="91440" rIns="91440" tIns="45720" bIns="45720" anchor="t">
            <a:noAutofit/>
          </a:bodyPr>
          <a:p>
            <a:pPr marL="343080" indent="-34308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Click to edit Master text styles</a:t>
            </a:r>
            <a:endParaRPr b="0" lang="en-US" sz="2800" strike="noStrike" u="none">
              <a:solidFill>
                <a:schemeClr val="dk1"/>
              </a:solidFill>
              <a:uFillTx/>
              <a:latin typeface="Calibri"/>
            </a:endParaRPr>
          </a:p>
          <a:p>
            <a:pPr lvl="1" marL="743040" indent="-28584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Second level</a:t>
            </a:r>
            <a:endParaRPr b="0" lang="en-US" sz="2400" strike="noStrike" u="none">
              <a:solidFill>
                <a:schemeClr val="dk1"/>
              </a:solidFill>
              <a:uFillTx/>
              <a:latin typeface="Calibri"/>
            </a:endParaRPr>
          </a:p>
          <a:p>
            <a:pPr lvl="2" marL="11430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Third level</a:t>
            </a:r>
            <a:endParaRPr b="0" lang="en-US" sz="2000" strike="noStrike" u="none">
              <a:solidFill>
                <a:schemeClr val="dk1"/>
              </a:solidFill>
              <a:uFillTx/>
              <a:latin typeface="Calibri"/>
            </a:endParaRPr>
          </a:p>
          <a:p>
            <a:pPr lvl="3" marL="16002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Fourth level</a:t>
            </a:r>
            <a:endParaRPr b="0" lang="en-US" sz="1800" strike="noStrike" u="none">
              <a:solidFill>
                <a:schemeClr val="dk1"/>
              </a:solidFill>
              <a:uFillTx/>
              <a:latin typeface="Calibri"/>
            </a:endParaRPr>
          </a:p>
          <a:p>
            <a:pPr lvl="4" marL="20574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Fifth level</a:t>
            </a:r>
            <a:endParaRPr b="0" lang="en-US" sz="1800" strike="noStrike" u="none">
              <a:solidFill>
                <a:schemeClr val="dk1"/>
              </a:solidFill>
              <a:uFillTx/>
              <a:latin typeface="Calibri"/>
            </a:endParaRPr>
          </a:p>
        </p:txBody>
      </p:sp>
      <p:sp>
        <p:nvSpPr>
          <p:cNvPr id="175" name="PlaceHolder 4"/>
          <p:cNvSpPr>
            <a:spLocks noGrp="1"/>
          </p:cNvSpPr>
          <p:nvPr>
            <p:ph type="dt" idx="82"/>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rgbClr val="8b8b8b"/>
                </a:solidFill>
                <a:uFillTx/>
                <a:latin typeface="Calibri"/>
              </a:defRPr>
            </a:lvl1pPr>
          </a:lstStyle>
          <a:p>
            <a:pPr indent="0" defTabSz="914400">
              <a:lnSpc>
                <a:spcPct val="100000"/>
              </a:lnSpc>
              <a:buNone/>
            </a:pPr>
            <a:r>
              <a:rPr b="0" lang="en-US" sz="1200" strike="noStrike" u="none">
                <a:solidFill>
                  <a:srgbClr val="8b8b8b"/>
                </a:solidFill>
                <a:uFillTx/>
                <a:latin typeface="Calibri"/>
              </a:rPr>
              <a:t>&lt;date/time&gt;</a:t>
            </a:r>
            <a:endParaRPr b="0" lang="en-GB" sz="1200" strike="noStrike" u="none">
              <a:solidFill>
                <a:srgbClr val="000000"/>
              </a:solidFill>
              <a:uFillTx/>
              <a:latin typeface="Times New Roman"/>
            </a:endParaRPr>
          </a:p>
        </p:txBody>
      </p:sp>
      <p:sp>
        <p:nvSpPr>
          <p:cNvPr id="176" name="PlaceHolder 5"/>
          <p:cNvSpPr>
            <a:spLocks noGrp="1"/>
          </p:cNvSpPr>
          <p:nvPr>
            <p:ph type="ftr" idx="83"/>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177" name="PlaceHolder 6"/>
          <p:cNvSpPr>
            <a:spLocks noGrp="1"/>
          </p:cNvSpPr>
          <p:nvPr>
            <p:ph type="sldNum" idx="84"/>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rgbClr val="8b8b8b"/>
                </a:solidFill>
                <a:uFillTx/>
                <a:latin typeface="Calibri"/>
              </a:defRPr>
            </a:lvl1pPr>
          </a:lstStyle>
          <a:p>
            <a:pPr indent="0" algn="r" defTabSz="914400">
              <a:lnSpc>
                <a:spcPct val="100000"/>
              </a:lnSpc>
              <a:buNone/>
            </a:pPr>
            <a:fld id="{1BB25BD8-8D0F-472A-9C7B-C55885D5EEEC}" type="slidenum">
              <a:rPr b="0" lang="en-US" sz="1200" strike="noStrike" u="none">
                <a:solidFill>
                  <a:srgbClr val="8b8b8b"/>
                </a:solidFill>
                <a:uFillTx/>
                <a:latin typeface="Calibri"/>
              </a:rPr>
              <a:t>&lt;number&gt;</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9" r:id="rId3"/>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182" name="PlaceHolder 2"/>
          <p:cNvSpPr>
            <a:spLocks noGrp="1"/>
          </p:cNvSpPr>
          <p:nvPr>
            <p:ph type="body"/>
          </p:nvPr>
        </p:nvSpPr>
        <p:spPr>
          <a:xfrm>
            <a:off x="457200" y="1535040"/>
            <a:ext cx="4039920" cy="639360"/>
          </a:xfrm>
          <a:prstGeom prst="rect">
            <a:avLst/>
          </a:prstGeom>
          <a:noFill/>
          <a:ln w="0">
            <a:noFill/>
          </a:ln>
        </p:spPr>
        <p:txBody>
          <a:bodyPr lIns="91440" rIns="91440" tIns="45720" bIns="45720" anchor="b">
            <a:noAutofit/>
          </a:bodyPr>
          <a:p>
            <a:pPr indent="0" defTabSz="914400">
              <a:lnSpc>
                <a:spcPct val="100000"/>
              </a:lnSpc>
              <a:spcBef>
                <a:spcPts val="479"/>
              </a:spcBef>
              <a:buNone/>
              <a:tabLst>
                <a:tab algn="l" pos="0"/>
              </a:tabLst>
            </a:pPr>
            <a:r>
              <a:rPr b="1" lang="en-US" sz="2400" strike="noStrike" u="none">
                <a:solidFill>
                  <a:schemeClr val="dk1"/>
                </a:solidFill>
                <a:uFillTx/>
                <a:latin typeface="Calibri"/>
              </a:rPr>
              <a:t>Click to edit Master text styles</a:t>
            </a:r>
            <a:endParaRPr b="0" lang="en-US" sz="2400" strike="noStrike" u="none">
              <a:solidFill>
                <a:schemeClr val="dk1"/>
              </a:solidFill>
              <a:uFillTx/>
              <a:latin typeface="Calibri"/>
            </a:endParaRPr>
          </a:p>
        </p:txBody>
      </p:sp>
      <p:sp>
        <p:nvSpPr>
          <p:cNvPr id="183" name="PlaceHolder 3"/>
          <p:cNvSpPr>
            <a:spLocks noGrp="1"/>
          </p:cNvSpPr>
          <p:nvPr>
            <p:ph type="body"/>
          </p:nvPr>
        </p:nvSpPr>
        <p:spPr>
          <a:xfrm>
            <a:off x="457200" y="2174760"/>
            <a:ext cx="4039920" cy="3951000"/>
          </a:xfrm>
          <a:prstGeom prst="rect">
            <a:avLst/>
          </a:prstGeom>
          <a:noFill/>
          <a:ln w="0">
            <a:noFill/>
          </a:ln>
        </p:spPr>
        <p:txBody>
          <a:bodyPr lIns="91440" rIns="91440" tIns="45720" bIns="45720" anchor="t">
            <a:noAutofit/>
          </a:bodyPr>
          <a:p>
            <a:pPr marL="343080" indent="-34308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Click to edit Master text styles</a:t>
            </a:r>
            <a:endParaRPr b="0" lang="en-US" sz="2400" strike="noStrike" u="none">
              <a:solidFill>
                <a:schemeClr val="dk1"/>
              </a:solidFill>
              <a:uFillTx/>
              <a:latin typeface="Calibri"/>
            </a:endParaRPr>
          </a:p>
          <a:p>
            <a:pPr lvl="1" marL="743040" indent="-28584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Second level</a:t>
            </a:r>
            <a:endParaRPr b="0" lang="en-US" sz="2000" strike="noStrike" u="none">
              <a:solidFill>
                <a:schemeClr val="dk1"/>
              </a:solidFill>
              <a:uFillTx/>
              <a:latin typeface="Calibri"/>
            </a:endParaRPr>
          </a:p>
          <a:p>
            <a:pPr lvl="2" marL="11430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Third level</a:t>
            </a:r>
            <a:endParaRPr b="0" lang="en-US" sz="1800" strike="noStrike" u="none">
              <a:solidFill>
                <a:schemeClr val="dk1"/>
              </a:solidFill>
              <a:uFillTx/>
              <a:latin typeface="Calibri"/>
            </a:endParaRPr>
          </a:p>
          <a:p>
            <a:pPr lvl="3" marL="1600200" indent="-228600" defTabSz="914400">
              <a:lnSpc>
                <a:spcPct val="100000"/>
              </a:lnSpc>
              <a:spcBef>
                <a:spcPts val="320"/>
              </a:spcBef>
              <a:buClr>
                <a:srgbClr val="000000"/>
              </a:buClr>
              <a:buFont typeface="Arial"/>
              <a:buChar char="–"/>
            </a:pPr>
            <a:r>
              <a:rPr b="0" lang="en-US" sz="1600" strike="noStrike" u="none">
                <a:solidFill>
                  <a:schemeClr val="dk1"/>
                </a:solidFill>
                <a:uFillTx/>
                <a:latin typeface="Calibri"/>
              </a:rPr>
              <a:t>Fourth level</a:t>
            </a:r>
            <a:endParaRPr b="0" lang="en-US" sz="1600" strike="noStrike" u="none">
              <a:solidFill>
                <a:schemeClr val="dk1"/>
              </a:solidFill>
              <a:uFillTx/>
              <a:latin typeface="Calibri"/>
            </a:endParaRPr>
          </a:p>
          <a:p>
            <a:pPr lvl="4" marL="2057400" indent="-228600" defTabSz="914400">
              <a:lnSpc>
                <a:spcPct val="100000"/>
              </a:lnSpc>
              <a:spcBef>
                <a:spcPts val="320"/>
              </a:spcBef>
              <a:buClr>
                <a:srgbClr val="000000"/>
              </a:buClr>
              <a:buFont typeface="Arial"/>
              <a:buChar char="»"/>
            </a:pPr>
            <a:r>
              <a:rPr b="0" lang="en-US" sz="1600" strike="noStrike" u="none">
                <a:solidFill>
                  <a:schemeClr val="dk1"/>
                </a:solidFill>
                <a:uFillTx/>
                <a:latin typeface="Calibri"/>
              </a:rPr>
              <a:t>Fifth level</a:t>
            </a:r>
            <a:endParaRPr b="0" lang="en-US" sz="1600" strike="noStrike" u="none">
              <a:solidFill>
                <a:schemeClr val="dk1"/>
              </a:solidFill>
              <a:uFillTx/>
              <a:latin typeface="Calibri"/>
            </a:endParaRPr>
          </a:p>
        </p:txBody>
      </p:sp>
      <p:sp>
        <p:nvSpPr>
          <p:cNvPr id="184" name="PlaceHolder 4"/>
          <p:cNvSpPr>
            <a:spLocks noGrp="1"/>
          </p:cNvSpPr>
          <p:nvPr>
            <p:ph type="body"/>
          </p:nvPr>
        </p:nvSpPr>
        <p:spPr>
          <a:xfrm>
            <a:off x="4645080" y="1535040"/>
            <a:ext cx="4041360" cy="639360"/>
          </a:xfrm>
          <a:prstGeom prst="rect">
            <a:avLst/>
          </a:prstGeom>
          <a:noFill/>
          <a:ln w="0">
            <a:noFill/>
          </a:ln>
        </p:spPr>
        <p:txBody>
          <a:bodyPr lIns="91440" rIns="91440" tIns="45720" bIns="45720" anchor="b">
            <a:noAutofit/>
          </a:bodyPr>
          <a:p>
            <a:pPr indent="0" defTabSz="914400">
              <a:lnSpc>
                <a:spcPct val="100000"/>
              </a:lnSpc>
              <a:spcBef>
                <a:spcPts val="479"/>
              </a:spcBef>
              <a:buNone/>
              <a:tabLst>
                <a:tab algn="l" pos="0"/>
              </a:tabLst>
            </a:pPr>
            <a:r>
              <a:rPr b="1" lang="en-US" sz="2400" strike="noStrike" u="none">
                <a:solidFill>
                  <a:schemeClr val="dk1"/>
                </a:solidFill>
                <a:uFillTx/>
                <a:latin typeface="Calibri"/>
              </a:rPr>
              <a:t>Click to edit Master text styles</a:t>
            </a:r>
            <a:endParaRPr b="0" lang="en-US" sz="2400" strike="noStrike" u="none">
              <a:solidFill>
                <a:schemeClr val="dk1"/>
              </a:solidFill>
              <a:uFillTx/>
              <a:latin typeface="Calibri"/>
            </a:endParaRPr>
          </a:p>
        </p:txBody>
      </p:sp>
      <p:sp>
        <p:nvSpPr>
          <p:cNvPr id="185" name="PlaceHolder 5"/>
          <p:cNvSpPr>
            <a:spLocks noGrp="1"/>
          </p:cNvSpPr>
          <p:nvPr>
            <p:ph type="body"/>
          </p:nvPr>
        </p:nvSpPr>
        <p:spPr>
          <a:xfrm>
            <a:off x="4645080" y="2174760"/>
            <a:ext cx="4041360" cy="3951000"/>
          </a:xfrm>
          <a:prstGeom prst="rect">
            <a:avLst/>
          </a:prstGeom>
          <a:noFill/>
          <a:ln w="0">
            <a:noFill/>
          </a:ln>
        </p:spPr>
        <p:txBody>
          <a:bodyPr lIns="91440" rIns="91440" tIns="45720" bIns="45720" anchor="t">
            <a:noAutofit/>
          </a:bodyPr>
          <a:p>
            <a:pPr marL="343080" indent="-34308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Click to edit Master text styles</a:t>
            </a:r>
            <a:endParaRPr b="0" lang="en-US" sz="2400" strike="noStrike" u="none">
              <a:solidFill>
                <a:schemeClr val="dk1"/>
              </a:solidFill>
              <a:uFillTx/>
              <a:latin typeface="Calibri"/>
            </a:endParaRPr>
          </a:p>
          <a:p>
            <a:pPr lvl="1" marL="743040" indent="-28584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Second level</a:t>
            </a:r>
            <a:endParaRPr b="0" lang="en-US" sz="2000" strike="noStrike" u="none">
              <a:solidFill>
                <a:schemeClr val="dk1"/>
              </a:solidFill>
              <a:uFillTx/>
              <a:latin typeface="Calibri"/>
            </a:endParaRPr>
          </a:p>
          <a:p>
            <a:pPr lvl="2" marL="11430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Third level</a:t>
            </a:r>
            <a:endParaRPr b="0" lang="en-US" sz="1800" strike="noStrike" u="none">
              <a:solidFill>
                <a:schemeClr val="dk1"/>
              </a:solidFill>
              <a:uFillTx/>
              <a:latin typeface="Calibri"/>
            </a:endParaRPr>
          </a:p>
          <a:p>
            <a:pPr lvl="3" marL="1600200" indent="-228600" defTabSz="914400">
              <a:lnSpc>
                <a:spcPct val="100000"/>
              </a:lnSpc>
              <a:spcBef>
                <a:spcPts val="320"/>
              </a:spcBef>
              <a:buClr>
                <a:srgbClr val="000000"/>
              </a:buClr>
              <a:buFont typeface="Arial"/>
              <a:buChar char="–"/>
            </a:pPr>
            <a:r>
              <a:rPr b="0" lang="en-US" sz="1600" strike="noStrike" u="none">
                <a:solidFill>
                  <a:schemeClr val="dk1"/>
                </a:solidFill>
                <a:uFillTx/>
                <a:latin typeface="Calibri"/>
              </a:rPr>
              <a:t>Fourth level</a:t>
            </a:r>
            <a:endParaRPr b="0" lang="en-US" sz="1600" strike="noStrike" u="none">
              <a:solidFill>
                <a:schemeClr val="dk1"/>
              </a:solidFill>
              <a:uFillTx/>
              <a:latin typeface="Calibri"/>
            </a:endParaRPr>
          </a:p>
          <a:p>
            <a:pPr lvl="4" marL="2057400" indent="-228600" defTabSz="914400">
              <a:lnSpc>
                <a:spcPct val="100000"/>
              </a:lnSpc>
              <a:spcBef>
                <a:spcPts val="320"/>
              </a:spcBef>
              <a:buClr>
                <a:srgbClr val="000000"/>
              </a:buClr>
              <a:buFont typeface="Arial"/>
              <a:buChar char="»"/>
            </a:pPr>
            <a:r>
              <a:rPr b="0" lang="en-US" sz="1600" strike="noStrike" u="none">
                <a:solidFill>
                  <a:schemeClr val="dk1"/>
                </a:solidFill>
                <a:uFillTx/>
                <a:latin typeface="Calibri"/>
              </a:rPr>
              <a:t>Fifth level</a:t>
            </a:r>
            <a:endParaRPr b="0" lang="en-US" sz="1600" strike="noStrike" u="none">
              <a:solidFill>
                <a:schemeClr val="dk1"/>
              </a:solidFill>
              <a:uFillTx/>
              <a:latin typeface="Calibri"/>
            </a:endParaRPr>
          </a:p>
        </p:txBody>
      </p:sp>
      <p:sp>
        <p:nvSpPr>
          <p:cNvPr id="186" name="PlaceHolder 6"/>
          <p:cNvSpPr>
            <a:spLocks noGrp="1"/>
          </p:cNvSpPr>
          <p:nvPr>
            <p:ph type="dt" idx="85"/>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rgbClr val="8b8b8b"/>
                </a:solidFill>
                <a:uFillTx/>
                <a:latin typeface="Calibri"/>
              </a:defRPr>
            </a:lvl1pPr>
          </a:lstStyle>
          <a:p>
            <a:pPr indent="0" defTabSz="914400">
              <a:lnSpc>
                <a:spcPct val="100000"/>
              </a:lnSpc>
              <a:buNone/>
            </a:pPr>
            <a:r>
              <a:rPr b="0" lang="en-US" sz="1200" strike="noStrike" u="none">
                <a:solidFill>
                  <a:srgbClr val="8b8b8b"/>
                </a:solidFill>
                <a:uFillTx/>
                <a:latin typeface="Calibri"/>
              </a:rPr>
              <a:t>&lt;date/time&gt;</a:t>
            </a:r>
            <a:endParaRPr b="0" lang="en-GB" sz="1200" strike="noStrike" u="none">
              <a:solidFill>
                <a:srgbClr val="000000"/>
              </a:solidFill>
              <a:uFillTx/>
              <a:latin typeface="Times New Roman"/>
            </a:endParaRPr>
          </a:p>
        </p:txBody>
      </p:sp>
      <p:sp>
        <p:nvSpPr>
          <p:cNvPr id="187" name="PlaceHolder 7"/>
          <p:cNvSpPr>
            <a:spLocks noGrp="1"/>
          </p:cNvSpPr>
          <p:nvPr>
            <p:ph type="ftr" idx="86"/>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188" name="PlaceHolder 8"/>
          <p:cNvSpPr>
            <a:spLocks noGrp="1"/>
          </p:cNvSpPr>
          <p:nvPr>
            <p:ph type="sldNum" idx="87"/>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rgbClr val="8b8b8b"/>
                </a:solidFill>
                <a:uFillTx/>
                <a:latin typeface="Calibri"/>
              </a:defRPr>
            </a:lvl1pPr>
          </a:lstStyle>
          <a:p>
            <a:pPr indent="0" algn="r" defTabSz="914400">
              <a:lnSpc>
                <a:spcPct val="100000"/>
              </a:lnSpc>
              <a:buNone/>
            </a:pPr>
            <a:fld id="{2A989E9D-8EA0-4285-B632-0B16A94B3068}" type="slidenum">
              <a:rPr b="0" lang="en-US" sz="1200" strike="noStrike" u="none">
                <a:solidFill>
                  <a:srgbClr val="8b8b8b"/>
                </a:solidFill>
                <a:uFillTx/>
                <a:latin typeface="Calibri"/>
              </a:rPr>
              <a:t>&lt;number&gt;</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1" r:id="rId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6629400" y="274680"/>
            <a:ext cx="2057040" cy="5851080"/>
          </a:xfrm>
          <a:prstGeom prst="rect">
            <a:avLst/>
          </a:prstGeom>
          <a:noFill/>
          <a:ln w="0">
            <a:noFill/>
          </a:ln>
        </p:spPr>
        <p:txBody>
          <a:bodyPr lIns="91440" rIns="91440" tIns="45720" bIns="45720" anchor="ctr" vert="eaVert">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13" name="PlaceHolder 2"/>
          <p:cNvSpPr>
            <a:spLocks noGrp="1"/>
          </p:cNvSpPr>
          <p:nvPr>
            <p:ph type="body"/>
          </p:nvPr>
        </p:nvSpPr>
        <p:spPr>
          <a:xfrm>
            <a:off x="457200" y="274680"/>
            <a:ext cx="6019560" cy="5851080"/>
          </a:xfrm>
          <a:prstGeom prst="rect">
            <a:avLst/>
          </a:prstGeom>
          <a:noFill/>
          <a:ln w="0">
            <a:noFill/>
          </a:ln>
        </p:spPr>
        <p:txBody>
          <a:bodyPr lIns="91440" rIns="91440" tIns="45720" bIns="45720" anchor="t" vert="eaVert">
            <a:noAutofit/>
          </a:bodyPr>
          <a:p>
            <a:pPr marL="343080" indent="-343080" defTabSz="914400">
              <a:lnSpc>
                <a:spcPct val="100000"/>
              </a:lnSpc>
              <a:spcBef>
                <a:spcPts val="641"/>
              </a:spcBef>
              <a:buClr>
                <a:srgbClr val="000000"/>
              </a:buClr>
              <a:buFont typeface="Arial"/>
              <a:buChar char="•"/>
            </a:pPr>
            <a:r>
              <a:rPr b="0" lang="en-US" sz="3200" strike="noStrike" u="none">
                <a:solidFill>
                  <a:schemeClr val="dk1"/>
                </a:solidFill>
                <a:uFillTx/>
                <a:latin typeface="Calibri"/>
              </a:rPr>
              <a:t>Click to edit Master text styles</a:t>
            </a:r>
            <a:endParaRPr b="0" lang="en-US" sz="3200" strike="noStrike" u="none">
              <a:solidFill>
                <a:schemeClr val="dk1"/>
              </a:solidFill>
              <a:uFillTx/>
              <a:latin typeface="Calibri"/>
            </a:endParaRPr>
          </a:p>
          <a:p>
            <a:pPr lvl="1" marL="743040" indent="-28584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Second level</a:t>
            </a:r>
            <a:endParaRPr b="0" lang="en-US" sz="2800" strike="noStrike" u="none">
              <a:solidFill>
                <a:schemeClr val="dk1"/>
              </a:solidFill>
              <a:uFillTx/>
              <a:latin typeface="Calibri"/>
            </a:endParaRPr>
          </a:p>
          <a:p>
            <a:pPr lvl="2" marL="1143000" indent="-22860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Third level</a:t>
            </a:r>
            <a:endParaRPr b="0" lang="en-US" sz="2400" strike="noStrike" u="none">
              <a:solidFill>
                <a:schemeClr val="dk1"/>
              </a:solidFill>
              <a:uFillTx/>
              <a:latin typeface="Calibri"/>
            </a:endParaRPr>
          </a:p>
          <a:p>
            <a:pPr lvl="3" marL="16002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Fourth level</a:t>
            </a:r>
            <a:endParaRPr b="0" lang="en-US" sz="2000" strike="noStrike" u="none">
              <a:solidFill>
                <a:schemeClr val="dk1"/>
              </a:solidFill>
              <a:uFillTx/>
              <a:latin typeface="Calibri"/>
            </a:endParaRPr>
          </a:p>
          <a:p>
            <a:pPr lvl="4" marL="20574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Fifth level</a:t>
            </a:r>
            <a:endParaRPr b="0" lang="en-US" sz="2000" strike="noStrike" u="none">
              <a:solidFill>
                <a:schemeClr val="dk1"/>
              </a:solidFill>
              <a:uFillTx/>
              <a:latin typeface="Calibri"/>
            </a:endParaRPr>
          </a:p>
        </p:txBody>
      </p:sp>
      <p:sp>
        <p:nvSpPr>
          <p:cNvPr id="14" name="PlaceHolder 3"/>
          <p:cNvSpPr>
            <a:spLocks noGrp="1"/>
          </p:cNvSpPr>
          <p:nvPr>
            <p:ph type="dt" idx="7"/>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 </a:t>
            </a:r>
            <a:endParaRPr b="0" lang="en-GB" sz="1200" strike="noStrike" u="none">
              <a:solidFill>
                <a:srgbClr val="000000"/>
              </a:solidFill>
              <a:uFillTx/>
              <a:latin typeface="Times New Roman"/>
            </a:endParaRPr>
          </a:p>
        </p:txBody>
      </p:sp>
      <p:sp>
        <p:nvSpPr>
          <p:cNvPr id="15" name="PlaceHolder 4"/>
          <p:cNvSpPr>
            <a:spLocks noGrp="1"/>
          </p:cNvSpPr>
          <p:nvPr>
            <p:ph type="ftr" idx="8"/>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 </a:t>
            </a:r>
            <a:endParaRPr b="0" lang="en-GB" sz="1400" strike="noStrike" u="none">
              <a:solidFill>
                <a:srgbClr val="000000"/>
              </a:solidFill>
              <a:uFillTx/>
              <a:latin typeface="Times New Roman"/>
            </a:endParaRPr>
          </a:p>
        </p:txBody>
      </p:sp>
      <p:sp>
        <p:nvSpPr>
          <p:cNvPr id="16" name="PlaceHolder 5"/>
          <p:cNvSpPr>
            <a:spLocks noGrp="1"/>
          </p:cNvSpPr>
          <p:nvPr>
            <p:ph type="sldNum" idx="9"/>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80C6BAF8-230F-4B6A-AD44-FB53AD783E6F}" type="slidenum">
              <a:rPr b="0" lang="en-US" sz="1200" strike="noStrike" u="none">
                <a:solidFill>
                  <a:schemeClr val="dk1">
                    <a:tint val="75000"/>
                  </a:schemeClr>
                </a:solidFill>
                <a:uFillTx/>
                <a:latin typeface="Calibri"/>
              </a:rPr>
              <a:t>1</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3" r:id="rId3"/>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190" name="PlaceHolder 2"/>
          <p:cNvSpPr>
            <a:spLocks noGrp="1"/>
          </p:cNvSpPr>
          <p:nvPr>
            <p:ph type="dt" idx="88"/>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rgbClr val="8b8b8b"/>
                </a:solidFill>
                <a:uFillTx/>
                <a:latin typeface="Calibri"/>
              </a:defRPr>
            </a:lvl1pPr>
          </a:lstStyle>
          <a:p>
            <a:pPr indent="0" defTabSz="914400">
              <a:lnSpc>
                <a:spcPct val="100000"/>
              </a:lnSpc>
              <a:buNone/>
            </a:pPr>
            <a:r>
              <a:rPr b="0" lang="en-US" sz="1200" strike="noStrike" u="none">
                <a:solidFill>
                  <a:srgbClr val="8b8b8b"/>
                </a:solidFill>
                <a:uFillTx/>
                <a:latin typeface="Calibri"/>
              </a:rPr>
              <a:t>&lt;date/time&gt;</a:t>
            </a:r>
            <a:endParaRPr b="0" lang="en-GB" sz="1200" strike="noStrike" u="none">
              <a:solidFill>
                <a:srgbClr val="000000"/>
              </a:solidFill>
              <a:uFillTx/>
              <a:latin typeface="Times New Roman"/>
            </a:endParaRPr>
          </a:p>
        </p:txBody>
      </p:sp>
      <p:sp>
        <p:nvSpPr>
          <p:cNvPr id="191" name="PlaceHolder 3"/>
          <p:cNvSpPr>
            <a:spLocks noGrp="1"/>
          </p:cNvSpPr>
          <p:nvPr>
            <p:ph type="ftr" idx="89"/>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192" name="PlaceHolder 4"/>
          <p:cNvSpPr>
            <a:spLocks noGrp="1"/>
          </p:cNvSpPr>
          <p:nvPr>
            <p:ph type="sldNum" idx="90"/>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rgbClr val="8b8b8b"/>
                </a:solidFill>
                <a:uFillTx/>
                <a:latin typeface="Calibri"/>
              </a:defRPr>
            </a:lvl1pPr>
          </a:lstStyle>
          <a:p>
            <a:pPr indent="0" algn="r" defTabSz="914400">
              <a:lnSpc>
                <a:spcPct val="100000"/>
              </a:lnSpc>
              <a:buNone/>
            </a:pPr>
            <a:fld id="{878010B9-0340-43E7-BC76-B18405364AEF}" type="slidenum">
              <a:rPr b="0" lang="en-US" sz="1200" strike="noStrike" u="none">
                <a:solidFill>
                  <a:srgbClr val="8b8b8b"/>
                </a:solidFill>
                <a:uFillTx/>
                <a:latin typeface="Calibri"/>
              </a:rPr>
              <a:t>&lt;number&gt;</a:t>
            </a:fld>
            <a:endParaRPr b="0" lang="en-GB" sz="1200" strike="noStrike" u="none">
              <a:solidFill>
                <a:srgbClr val="000000"/>
              </a:solidFill>
              <a:uFillTx/>
              <a:latin typeface="Times New Roman"/>
            </a:endParaRPr>
          </a:p>
        </p:txBody>
      </p:sp>
      <p:sp>
        <p:nvSpPr>
          <p:cNvPr id="193"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chemeClr val="dk1"/>
                </a:solidFill>
                <a:uFillTx/>
                <a:latin typeface="Calibri"/>
              </a:rPr>
              <a:t>Click to edit the outline text format</a:t>
            </a:r>
            <a:endParaRPr b="0" lang="en-US" sz="3200" strike="noStrike" u="none">
              <a:solidFill>
                <a:schemeClr val="dk1"/>
              </a:solidFill>
              <a:uFillTx/>
              <a:latin typeface="Calibri"/>
            </a:endParaRPr>
          </a:p>
          <a:p>
            <a:pPr lvl="1" marL="864000" indent="-324000">
              <a:spcBef>
                <a:spcPts val="1134"/>
              </a:spcBef>
              <a:buClr>
                <a:srgbClr val="000000"/>
              </a:buClr>
              <a:buSzPct val="75000"/>
              <a:buFont typeface="Symbol" charset="2"/>
              <a:buChar char=""/>
            </a:pPr>
            <a:r>
              <a:rPr b="0" lang="en-US" sz="2400" strike="noStrike" u="none">
                <a:solidFill>
                  <a:schemeClr val="dk1"/>
                </a:solidFill>
                <a:uFillTx/>
                <a:latin typeface="Calibri"/>
              </a:rPr>
              <a:t>Second Outline Level</a:t>
            </a:r>
            <a:endParaRPr b="0" lang="en-US" sz="2400" strike="noStrike" u="none">
              <a:solidFill>
                <a:schemeClr val="dk1"/>
              </a:solidFill>
              <a:uFillTx/>
              <a:latin typeface="Calibri"/>
            </a:endParaRPr>
          </a:p>
          <a:p>
            <a:pPr lvl="2" marL="1296000" indent="-288000">
              <a:spcBef>
                <a:spcPts val="850"/>
              </a:spcBef>
              <a:buClr>
                <a:srgbClr val="000000"/>
              </a:buClr>
              <a:buSzPct val="45000"/>
              <a:buFont typeface="Wingdings" charset="2"/>
              <a:buChar char=""/>
            </a:pPr>
            <a:r>
              <a:rPr b="0" lang="en-US" sz="2000" strike="noStrike" u="none">
                <a:solidFill>
                  <a:schemeClr val="dk1"/>
                </a:solidFill>
                <a:uFillTx/>
                <a:latin typeface="Calibri"/>
              </a:rPr>
              <a:t>Third Outline Level</a:t>
            </a:r>
            <a:endParaRPr b="0" lang="en-US" sz="2000" strike="noStrike" u="none">
              <a:solidFill>
                <a:schemeClr val="dk1"/>
              </a:solidFill>
              <a:uFillTx/>
              <a:latin typeface="Calibri"/>
            </a:endParaRPr>
          </a:p>
          <a:p>
            <a:pPr lvl="3" marL="1728000" indent="-216000">
              <a:spcBef>
                <a:spcPts val="567"/>
              </a:spcBef>
              <a:buClr>
                <a:srgbClr val="000000"/>
              </a:buClr>
              <a:buSzPct val="75000"/>
              <a:buFont typeface="Symbol" charset="2"/>
              <a:buChar char=""/>
            </a:pPr>
            <a:r>
              <a:rPr b="0" lang="en-US" sz="2000" strike="noStrike" u="none">
                <a:solidFill>
                  <a:schemeClr val="dk1"/>
                </a:solidFill>
                <a:uFillTx/>
                <a:latin typeface="Calibri"/>
              </a:rPr>
              <a:t>Fourth Outline Level</a:t>
            </a:r>
            <a:endParaRPr b="0" lang="en-US" sz="2000" strike="noStrike" u="none">
              <a:solidFill>
                <a:schemeClr val="dk1"/>
              </a:solidFill>
              <a:uFillTx/>
              <a:latin typeface="Calibri"/>
            </a:endParaRPr>
          </a:p>
          <a:p>
            <a:pPr lvl="4" marL="2160000" indent="-216000">
              <a:spcBef>
                <a:spcPts val="283"/>
              </a:spcBef>
              <a:buClr>
                <a:srgbClr val="000000"/>
              </a:buClr>
              <a:buSzPct val="45000"/>
              <a:buFont typeface="Wingdings" charset="2"/>
              <a:buChar char=""/>
            </a:pPr>
            <a:r>
              <a:rPr b="0" lang="en-US" sz="2000" strike="noStrike" u="none">
                <a:solidFill>
                  <a:schemeClr val="dk1"/>
                </a:solidFill>
                <a:uFillTx/>
                <a:latin typeface="Calibri"/>
              </a:rPr>
              <a:t>Fifth Outline Level</a:t>
            </a:r>
            <a:endParaRPr b="0" lang="en-US" sz="2000" strike="noStrike" u="none">
              <a:solidFill>
                <a:schemeClr val="dk1"/>
              </a:solidFill>
              <a:uFillTx/>
              <a:latin typeface="Calibri"/>
            </a:endParaRPr>
          </a:p>
          <a:p>
            <a:pPr lvl="5" marL="2592000" indent="-216000">
              <a:spcBef>
                <a:spcPts val="283"/>
              </a:spcBef>
              <a:buClr>
                <a:srgbClr val="000000"/>
              </a:buClr>
              <a:buSzPct val="45000"/>
              <a:buFont typeface="Wingdings" charset="2"/>
              <a:buChar char=""/>
            </a:pPr>
            <a:r>
              <a:rPr b="0" lang="en-US" sz="2000" strike="noStrike" u="none">
                <a:solidFill>
                  <a:schemeClr val="dk1"/>
                </a:solidFill>
                <a:uFillTx/>
                <a:latin typeface="Calibri"/>
              </a:rPr>
              <a:t>Sixth Outline Level</a:t>
            </a:r>
            <a:endParaRPr b="0" lang="en-US" sz="2000" strike="noStrike" u="none">
              <a:solidFill>
                <a:schemeClr val="dk1"/>
              </a:solidFill>
              <a:uFillTx/>
              <a:latin typeface="Calibri"/>
            </a:endParaRPr>
          </a:p>
          <a:p>
            <a:pPr lvl="6" marL="3024000" indent="-216000">
              <a:spcBef>
                <a:spcPts val="283"/>
              </a:spcBef>
              <a:buClr>
                <a:srgbClr val="000000"/>
              </a:buClr>
              <a:buSzPct val="45000"/>
              <a:buFont typeface="Wingdings" charset="2"/>
              <a:buChar char=""/>
            </a:pPr>
            <a:r>
              <a:rPr b="0" lang="en-US" sz="2000" strike="noStrike" u="none">
                <a:solidFill>
                  <a:schemeClr val="dk1"/>
                </a:solidFill>
                <a:uFillTx/>
                <a:latin typeface="Calibri"/>
              </a:rPr>
              <a:t>Seventh Outline Level</a:t>
            </a:r>
            <a:endParaRPr b="0" lang="en-US" sz="2000" strike="noStrike" u="none">
              <a:solidFill>
                <a:schemeClr val="dk1"/>
              </a:solidFill>
              <a:uFillTx/>
              <a:latin typeface="Calibri"/>
            </a:endParaRPr>
          </a:p>
        </p:txBody>
      </p:sp>
    </p:spTree>
  </p:cSld>
  <p:clrMap bg1="lt1" tx1="dk1" bg2="lt2" tx2="dk2" accent1="accent1" accent2="accent2" accent3="accent3" accent4="accent4" accent5="accent5" accent6="accent6" hlink="hlink" folHlink="folHlink"/>
  <p:sldLayoutIdLst>
    <p:sldLayoutId id="2147483713" r:id="rId3"/>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95" name="PlaceHolder 1"/>
          <p:cNvSpPr>
            <a:spLocks noGrp="1"/>
          </p:cNvSpPr>
          <p:nvPr>
            <p:ph type="dt" idx="91"/>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rgbClr val="8b8b8b"/>
                </a:solidFill>
                <a:uFillTx/>
                <a:latin typeface="Calibri"/>
              </a:defRPr>
            </a:lvl1pPr>
          </a:lstStyle>
          <a:p>
            <a:pPr indent="0" defTabSz="914400">
              <a:lnSpc>
                <a:spcPct val="100000"/>
              </a:lnSpc>
              <a:buNone/>
            </a:pPr>
            <a:r>
              <a:rPr b="0" lang="en-US" sz="1200" strike="noStrike" u="none">
                <a:solidFill>
                  <a:srgbClr val="8b8b8b"/>
                </a:solidFill>
                <a:uFillTx/>
                <a:latin typeface="Calibri"/>
              </a:rPr>
              <a:t>&lt;date/time&gt;</a:t>
            </a:r>
            <a:endParaRPr b="0" lang="en-GB" sz="1200" strike="noStrike" u="none">
              <a:solidFill>
                <a:srgbClr val="000000"/>
              </a:solidFill>
              <a:uFillTx/>
              <a:latin typeface="Times New Roman"/>
            </a:endParaRPr>
          </a:p>
        </p:txBody>
      </p:sp>
      <p:sp>
        <p:nvSpPr>
          <p:cNvPr id="196" name="PlaceHolder 2"/>
          <p:cNvSpPr>
            <a:spLocks noGrp="1"/>
          </p:cNvSpPr>
          <p:nvPr>
            <p:ph type="ftr" idx="92"/>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197" name="PlaceHolder 3"/>
          <p:cNvSpPr>
            <a:spLocks noGrp="1"/>
          </p:cNvSpPr>
          <p:nvPr>
            <p:ph type="sldNum" idx="93"/>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rgbClr val="8b8b8b"/>
                </a:solidFill>
                <a:uFillTx/>
                <a:latin typeface="Calibri"/>
              </a:defRPr>
            </a:lvl1pPr>
          </a:lstStyle>
          <a:p>
            <a:pPr indent="0" algn="r" defTabSz="914400">
              <a:lnSpc>
                <a:spcPct val="100000"/>
              </a:lnSpc>
              <a:buNone/>
            </a:pPr>
            <a:fld id="{DCFD7719-1E43-4833-B161-9C2F5CA844D2}" type="slidenum">
              <a:rPr b="0" lang="en-US" sz="1200" strike="noStrike" u="none">
                <a:solidFill>
                  <a:srgbClr val="8b8b8b"/>
                </a:solidFill>
                <a:uFillTx/>
                <a:latin typeface="Calibri"/>
              </a:rPr>
              <a:t>&lt;number&gt;</a:t>
            </a:fld>
            <a:endParaRPr b="0" lang="en-GB" sz="1200" strike="noStrike" u="none">
              <a:solidFill>
                <a:srgbClr val="000000"/>
              </a:solidFill>
              <a:uFillTx/>
              <a:latin typeface="Times New Roman"/>
            </a:endParaRPr>
          </a:p>
        </p:txBody>
      </p:sp>
      <p:sp>
        <p:nvSpPr>
          <p:cNvPr id="198"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r>
              <a:rPr b="0" lang="en-US" sz="1800" strike="noStrike" u="none">
                <a:solidFill>
                  <a:schemeClr val="dk1"/>
                </a:solidFill>
                <a:uFillTx/>
                <a:latin typeface="Calibri"/>
              </a:rPr>
              <a:t>Click to edit the title text format</a:t>
            </a:r>
            <a:endParaRPr b="0" lang="en-US" sz="1800" strike="noStrike" u="none">
              <a:solidFill>
                <a:schemeClr val="dk1"/>
              </a:solidFill>
              <a:uFillTx/>
              <a:latin typeface="Calibri"/>
            </a:endParaRPr>
          </a:p>
        </p:txBody>
      </p:sp>
      <p:sp>
        <p:nvSpPr>
          <p:cNvPr id="199"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chemeClr val="dk1"/>
                </a:solidFill>
                <a:uFillTx/>
                <a:latin typeface="Calibri"/>
              </a:rPr>
              <a:t>Click to edit the outline text format</a:t>
            </a:r>
            <a:endParaRPr b="0" lang="en-US" sz="3200" strike="noStrike" u="none">
              <a:solidFill>
                <a:schemeClr val="dk1"/>
              </a:solidFill>
              <a:uFillTx/>
              <a:latin typeface="Calibri"/>
            </a:endParaRPr>
          </a:p>
          <a:p>
            <a:pPr lvl="1" marL="864000" indent="-324000">
              <a:spcBef>
                <a:spcPts val="1134"/>
              </a:spcBef>
              <a:buClr>
                <a:srgbClr val="000000"/>
              </a:buClr>
              <a:buSzPct val="75000"/>
              <a:buFont typeface="Symbol" charset="2"/>
              <a:buChar char=""/>
            </a:pPr>
            <a:r>
              <a:rPr b="0" lang="en-US" sz="2400" strike="noStrike" u="none">
                <a:solidFill>
                  <a:schemeClr val="dk1"/>
                </a:solidFill>
                <a:uFillTx/>
                <a:latin typeface="Calibri"/>
              </a:rPr>
              <a:t>Second Outline Level</a:t>
            </a:r>
            <a:endParaRPr b="0" lang="en-US" sz="2400" strike="noStrike" u="none">
              <a:solidFill>
                <a:schemeClr val="dk1"/>
              </a:solidFill>
              <a:uFillTx/>
              <a:latin typeface="Calibri"/>
            </a:endParaRPr>
          </a:p>
          <a:p>
            <a:pPr lvl="2" marL="1296000" indent="-288000">
              <a:spcBef>
                <a:spcPts val="850"/>
              </a:spcBef>
              <a:buClr>
                <a:srgbClr val="000000"/>
              </a:buClr>
              <a:buSzPct val="45000"/>
              <a:buFont typeface="Wingdings" charset="2"/>
              <a:buChar char=""/>
            </a:pPr>
            <a:r>
              <a:rPr b="0" lang="en-US" sz="2000" strike="noStrike" u="none">
                <a:solidFill>
                  <a:schemeClr val="dk1"/>
                </a:solidFill>
                <a:uFillTx/>
                <a:latin typeface="Calibri"/>
              </a:rPr>
              <a:t>Third Outline Level</a:t>
            </a:r>
            <a:endParaRPr b="0" lang="en-US" sz="2000" strike="noStrike" u="none">
              <a:solidFill>
                <a:schemeClr val="dk1"/>
              </a:solidFill>
              <a:uFillTx/>
              <a:latin typeface="Calibri"/>
            </a:endParaRPr>
          </a:p>
          <a:p>
            <a:pPr lvl="3" marL="1728000" indent="-216000">
              <a:spcBef>
                <a:spcPts val="567"/>
              </a:spcBef>
              <a:buClr>
                <a:srgbClr val="000000"/>
              </a:buClr>
              <a:buSzPct val="75000"/>
              <a:buFont typeface="Symbol" charset="2"/>
              <a:buChar char=""/>
            </a:pPr>
            <a:r>
              <a:rPr b="0" lang="en-US" sz="2000" strike="noStrike" u="none">
                <a:solidFill>
                  <a:schemeClr val="dk1"/>
                </a:solidFill>
                <a:uFillTx/>
                <a:latin typeface="Calibri"/>
              </a:rPr>
              <a:t>Fourth Outline Level</a:t>
            </a:r>
            <a:endParaRPr b="0" lang="en-US" sz="2000" strike="noStrike" u="none">
              <a:solidFill>
                <a:schemeClr val="dk1"/>
              </a:solidFill>
              <a:uFillTx/>
              <a:latin typeface="Calibri"/>
            </a:endParaRPr>
          </a:p>
          <a:p>
            <a:pPr lvl="4" marL="2160000" indent="-216000">
              <a:spcBef>
                <a:spcPts val="283"/>
              </a:spcBef>
              <a:buClr>
                <a:srgbClr val="000000"/>
              </a:buClr>
              <a:buSzPct val="45000"/>
              <a:buFont typeface="Wingdings" charset="2"/>
              <a:buChar char=""/>
            </a:pPr>
            <a:r>
              <a:rPr b="0" lang="en-US" sz="2000" strike="noStrike" u="none">
                <a:solidFill>
                  <a:schemeClr val="dk1"/>
                </a:solidFill>
                <a:uFillTx/>
                <a:latin typeface="Calibri"/>
              </a:rPr>
              <a:t>Fifth Outline Level</a:t>
            </a:r>
            <a:endParaRPr b="0" lang="en-US" sz="2000" strike="noStrike" u="none">
              <a:solidFill>
                <a:schemeClr val="dk1"/>
              </a:solidFill>
              <a:uFillTx/>
              <a:latin typeface="Calibri"/>
            </a:endParaRPr>
          </a:p>
          <a:p>
            <a:pPr lvl="5" marL="2592000" indent="-216000">
              <a:spcBef>
                <a:spcPts val="283"/>
              </a:spcBef>
              <a:buClr>
                <a:srgbClr val="000000"/>
              </a:buClr>
              <a:buSzPct val="45000"/>
              <a:buFont typeface="Wingdings" charset="2"/>
              <a:buChar char=""/>
            </a:pPr>
            <a:r>
              <a:rPr b="0" lang="en-US" sz="2000" strike="noStrike" u="none">
                <a:solidFill>
                  <a:schemeClr val="dk1"/>
                </a:solidFill>
                <a:uFillTx/>
                <a:latin typeface="Calibri"/>
              </a:rPr>
              <a:t>Sixth Outline Level</a:t>
            </a:r>
            <a:endParaRPr b="0" lang="en-US" sz="2000" strike="noStrike" u="none">
              <a:solidFill>
                <a:schemeClr val="dk1"/>
              </a:solidFill>
              <a:uFillTx/>
              <a:latin typeface="Calibri"/>
            </a:endParaRPr>
          </a:p>
          <a:p>
            <a:pPr lvl="6" marL="3024000" indent="-216000">
              <a:spcBef>
                <a:spcPts val="283"/>
              </a:spcBef>
              <a:buClr>
                <a:srgbClr val="000000"/>
              </a:buClr>
              <a:buSzPct val="45000"/>
              <a:buFont typeface="Wingdings" charset="2"/>
              <a:buChar char=""/>
            </a:pPr>
            <a:r>
              <a:rPr b="0" lang="en-US" sz="2000" strike="noStrike" u="none">
                <a:solidFill>
                  <a:schemeClr val="dk1"/>
                </a:solidFill>
                <a:uFillTx/>
                <a:latin typeface="Calibri"/>
              </a:rPr>
              <a:t>Seventh Outline Level</a:t>
            </a:r>
            <a:endParaRPr b="0" lang="en-US" sz="2000" strike="noStrike" u="none">
              <a:solidFill>
                <a:schemeClr val="dk1"/>
              </a:solidFill>
              <a:uFillTx/>
              <a:latin typeface="Calibri"/>
            </a:endParaRPr>
          </a:p>
        </p:txBody>
      </p:sp>
    </p:spTree>
  </p:cSld>
  <p:clrMap bg1="lt1" tx1="dk1" bg2="lt2" tx2="dk2" accent1="accent1" accent2="accent2" accent3="accent3" accent4="accent4" accent5="accent5" accent6="accent6" hlink="hlink" folHlink="folHlink"/>
  <p:sldLayoutIdLst>
    <p:sldLayoutId id="2147483715" r:id="rId3"/>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2880"/>
            <a:ext cx="3007800" cy="1161720"/>
          </a:xfrm>
          <a:prstGeom prst="rect">
            <a:avLst/>
          </a:prstGeom>
          <a:noFill/>
          <a:ln w="0">
            <a:noFill/>
          </a:ln>
        </p:spPr>
        <p:txBody>
          <a:bodyPr lIns="91440" rIns="91440" tIns="45720" bIns="45720" anchor="b">
            <a:noAutofit/>
          </a:bodyPr>
          <a:p>
            <a:pPr indent="0" defTabSz="914400">
              <a:lnSpc>
                <a:spcPct val="100000"/>
              </a:lnSpc>
              <a:buNone/>
            </a:pPr>
            <a:r>
              <a:rPr b="1" lang="en-US" sz="2000" strike="noStrike" u="none">
                <a:solidFill>
                  <a:schemeClr val="dk1"/>
                </a:solidFill>
                <a:uFillTx/>
                <a:latin typeface="Calibri"/>
              </a:rPr>
              <a:t>Click to edit Master title style</a:t>
            </a:r>
            <a:endParaRPr b="0" lang="en-US" sz="2000" strike="noStrike" u="none">
              <a:solidFill>
                <a:schemeClr val="dk1"/>
              </a:solidFill>
              <a:uFillTx/>
              <a:latin typeface="Calibri"/>
            </a:endParaRPr>
          </a:p>
        </p:txBody>
      </p:sp>
      <p:sp>
        <p:nvSpPr>
          <p:cNvPr id="201" name="PlaceHolder 2"/>
          <p:cNvSpPr>
            <a:spLocks noGrp="1"/>
          </p:cNvSpPr>
          <p:nvPr>
            <p:ph type="body"/>
          </p:nvPr>
        </p:nvSpPr>
        <p:spPr>
          <a:xfrm>
            <a:off x="3575160" y="272880"/>
            <a:ext cx="5111280" cy="585288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000000"/>
              </a:buClr>
              <a:buFont typeface="Arial"/>
              <a:buChar char="•"/>
            </a:pPr>
            <a:r>
              <a:rPr b="0" lang="en-US" sz="3200" strike="noStrike" u="none">
                <a:solidFill>
                  <a:schemeClr val="dk1"/>
                </a:solidFill>
                <a:uFillTx/>
                <a:latin typeface="Calibri"/>
              </a:rPr>
              <a:t>Click to edit Master text styles</a:t>
            </a:r>
            <a:endParaRPr b="0" lang="en-US" sz="3200" strike="noStrike" u="none">
              <a:solidFill>
                <a:schemeClr val="dk1"/>
              </a:solidFill>
              <a:uFillTx/>
              <a:latin typeface="Calibri"/>
            </a:endParaRPr>
          </a:p>
          <a:p>
            <a:pPr lvl="1" marL="743040" indent="-28584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Second level</a:t>
            </a:r>
            <a:endParaRPr b="0" lang="en-US" sz="2800" strike="noStrike" u="none">
              <a:solidFill>
                <a:schemeClr val="dk1"/>
              </a:solidFill>
              <a:uFillTx/>
              <a:latin typeface="Calibri"/>
            </a:endParaRPr>
          </a:p>
          <a:p>
            <a:pPr lvl="2" marL="1143000" indent="-22860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Third level</a:t>
            </a:r>
            <a:endParaRPr b="0" lang="en-US" sz="2400" strike="noStrike" u="none">
              <a:solidFill>
                <a:schemeClr val="dk1"/>
              </a:solidFill>
              <a:uFillTx/>
              <a:latin typeface="Calibri"/>
            </a:endParaRPr>
          </a:p>
          <a:p>
            <a:pPr lvl="3" marL="16002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Fourth level</a:t>
            </a:r>
            <a:endParaRPr b="0" lang="en-US" sz="2000" strike="noStrike" u="none">
              <a:solidFill>
                <a:schemeClr val="dk1"/>
              </a:solidFill>
              <a:uFillTx/>
              <a:latin typeface="Calibri"/>
            </a:endParaRPr>
          </a:p>
          <a:p>
            <a:pPr lvl="4" marL="20574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Fifth level</a:t>
            </a:r>
            <a:endParaRPr b="0" lang="en-US" sz="2000" strike="noStrike" u="none">
              <a:solidFill>
                <a:schemeClr val="dk1"/>
              </a:solidFill>
              <a:uFillTx/>
              <a:latin typeface="Calibri"/>
            </a:endParaRPr>
          </a:p>
        </p:txBody>
      </p:sp>
      <p:sp>
        <p:nvSpPr>
          <p:cNvPr id="202" name="PlaceHolder 3"/>
          <p:cNvSpPr>
            <a:spLocks noGrp="1"/>
          </p:cNvSpPr>
          <p:nvPr>
            <p:ph type="body"/>
          </p:nvPr>
        </p:nvSpPr>
        <p:spPr>
          <a:xfrm>
            <a:off x="457200" y="1434960"/>
            <a:ext cx="3007800" cy="4690800"/>
          </a:xfrm>
          <a:prstGeom prst="rect">
            <a:avLst/>
          </a:prstGeom>
          <a:noFill/>
          <a:ln w="0">
            <a:noFill/>
          </a:ln>
        </p:spPr>
        <p:txBody>
          <a:bodyPr lIns="91440" rIns="91440" tIns="45720" bIns="45720" anchor="t">
            <a:noAutofit/>
          </a:bodyPr>
          <a:p>
            <a:pPr indent="0" defTabSz="914400">
              <a:lnSpc>
                <a:spcPct val="100000"/>
              </a:lnSpc>
              <a:spcBef>
                <a:spcPts val="281"/>
              </a:spcBef>
              <a:buNone/>
              <a:tabLst>
                <a:tab algn="l" pos="0"/>
              </a:tabLst>
            </a:pPr>
            <a:r>
              <a:rPr b="0" lang="en-US" sz="1400" strike="noStrike" u="none">
                <a:solidFill>
                  <a:schemeClr val="dk1"/>
                </a:solidFill>
                <a:uFillTx/>
                <a:latin typeface="Calibri"/>
              </a:rPr>
              <a:t>Click to edit Master text styles</a:t>
            </a:r>
            <a:endParaRPr b="0" lang="en-US" sz="1400" strike="noStrike" u="none">
              <a:solidFill>
                <a:schemeClr val="dk1"/>
              </a:solidFill>
              <a:uFillTx/>
              <a:latin typeface="Calibri"/>
            </a:endParaRPr>
          </a:p>
        </p:txBody>
      </p:sp>
      <p:sp>
        <p:nvSpPr>
          <p:cNvPr id="203" name="PlaceHolder 4"/>
          <p:cNvSpPr>
            <a:spLocks noGrp="1"/>
          </p:cNvSpPr>
          <p:nvPr>
            <p:ph type="dt" idx="94"/>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rgbClr val="8b8b8b"/>
                </a:solidFill>
                <a:uFillTx/>
                <a:latin typeface="Calibri"/>
              </a:defRPr>
            </a:lvl1pPr>
          </a:lstStyle>
          <a:p>
            <a:pPr indent="0" defTabSz="914400">
              <a:lnSpc>
                <a:spcPct val="100000"/>
              </a:lnSpc>
              <a:buNone/>
            </a:pPr>
            <a:r>
              <a:rPr b="0" lang="en-US" sz="1200" strike="noStrike" u="none">
                <a:solidFill>
                  <a:srgbClr val="8b8b8b"/>
                </a:solidFill>
                <a:uFillTx/>
                <a:latin typeface="Calibri"/>
              </a:rPr>
              <a:t>&lt;date/time&gt;</a:t>
            </a:r>
            <a:endParaRPr b="0" lang="en-GB" sz="1200" strike="noStrike" u="none">
              <a:solidFill>
                <a:srgbClr val="000000"/>
              </a:solidFill>
              <a:uFillTx/>
              <a:latin typeface="Times New Roman"/>
            </a:endParaRPr>
          </a:p>
        </p:txBody>
      </p:sp>
      <p:sp>
        <p:nvSpPr>
          <p:cNvPr id="204" name="PlaceHolder 5"/>
          <p:cNvSpPr>
            <a:spLocks noGrp="1"/>
          </p:cNvSpPr>
          <p:nvPr>
            <p:ph type="ftr" idx="95"/>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205" name="PlaceHolder 6"/>
          <p:cNvSpPr>
            <a:spLocks noGrp="1"/>
          </p:cNvSpPr>
          <p:nvPr>
            <p:ph type="sldNum" idx="96"/>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rgbClr val="8b8b8b"/>
                </a:solidFill>
                <a:uFillTx/>
                <a:latin typeface="Calibri"/>
              </a:defRPr>
            </a:lvl1pPr>
          </a:lstStyle>
          <a:p>
            <a:pPr indent="0" algn="r" defTabSz="914400">
              <a:lnSpc>
                <a:spcPct val="100000"/>
              </a:lnSpc>
              <a:buNone/>
            </a:pPr>
            <a:fld id="{AA7FA0D6-2DF4-41E0-81A9-6E5DA01E9987}" type="slidenum">
              <a:rPr b="0" lang="en-US" sz="1200" strike="noStrike" u="none">
                <a:solidFill>
                  <a:srgbClr val="8b8b8b"/>
                </a:solidFill>
                <a:uFillTx/>
                <a:latin typeface="Calibri"/>
              </a:rPr>
              <a:t>&lt;number&gt;</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7" r:id="rId3"/>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06" name="PlaceHolder 1"/>
          <p:cNvSpPr>
            <a:spLocks noGrp="1"/>
          </p:cNvSpPr>
          <p:nvPr>
            <p:ph type="title"/>
          </p:nvPr>
        </p:nvSpPr>
        <p:spPr>
          <a:xfrm>
            <a:off x="1792440" y="4800600"/>
            <a:ext cx="5486040" cy="566280"/>
          </a:xfrm>
          <a:prstGeom prst="rect">
            <a:avLst/>
          </a:prstGeom>
          <a:noFill/>
          <a:ln w="0">
            <a:noFill/>
          </a:ln>
        </p:spPr>
        <p:txBody>
          <a:bodyPr lIns="91440" rIns="91440" tIns="45720" bIns="45720" anchor="b">
            <a:noAutofit/>
          </a:bodyPr>
          <a:p>
            <a:pPr indent="0" defTabSz="914400">
              <a:lnSpc>
                <a:spcPct val="100000"/>
              </a:lnSpc>
              <a:buNone/>
            </a:pPr>
            <a:r>
              <a:rPr b="1" lang="en-US" sz="2000" strike="noStrike" u="none">
                <a:solidFill>
                  <a:schemeClr val="dk1"/>
                </a:solidFill>
                <a:uFillTx/>
                <a:latin typeface="Calibri"/>
              </a:rPr>
              <a:t>Click to edit Master title style</a:t>
            </a:r>
            <a:endParaRPr b="0" lang="en-US" sz="2000" strike="noStrike" u="none">
              <a:solidFill>
                <a:schemeClr val="dk1"/>
              </a:solidFill>
              <a:uFillTx/>
              <a:latin typeface="Calibri"/>
            </a:endParaRPr>
          </a:p>
        </p:txBody>
      </p:sp>
      <p:sp>
        <p:nvSpPr>
          <p:cNvPr id="207" name="PlaceHolder 2"/>
          <p:cNvSpPr>
            <a:spLocks noGrp="1"/>
          </p:cNvSpPr>
          <p:nvPr>
            <p:ph type="body"/>
          </p:nvPr>
        </p:nvSpPr>
        <p:spPr>
          <a:xfrm>
            <a:off x="1792440" y="612720"/>
            <a:ext cx="5486040" cy="4114440"/>
          </a:xfrm>
          <a:prstGeom prst="rect">
            <a:avLst/>
          </a:prstGeom>
          <a:noFill/>
          <a:ln w="0">
            <a:noFill/>
          </a:ln>
        </p:spPr>
        <p:txBody>
          <a:bodyPr lIns="90000" rIns="90000" tIns="45000" bIns="45000" anchor="t">
            <a:noAutofit/>
          </a:bodyPr>
          <a:p>
            <a:pPr marL="432000" indent="-324000">
              <a:spcBef>
                <a:spcPts val="1417"/>
              </a:spcBef>
              <a:buClr>
                <a:srgbClr val="000000"/>
              </a:buClr>
              <a:buSzPct val="45000"/>
              <a:buFont typeface="Wingdings" charset="2"/>
              <a:buChar char=""/>
            </a:pPr>
            <a:r>
              <a:rPr b="0" lang="en-US" sz="3200" strike="noStrike" u="none">
                <a:solidFill>
                  <a:schemeClr val="dk1"/>
                </a:solidFill>
                <a:uFillTx/>
                <a:latin typeface="Calibri"/>
              </a:rPr>
              <a:t>Click to edit the outline text format</a:t>
            </a:r>
            <a:endParaRPr b="0" lang="en-US" sz="3200" strike="noStrike" u="none">
              <a:solidFill>
                <a:schemeClr val="dk1"/>
              </a:solidFill>
              <a:uFillTx/>
              <a:latin typeface="Calibri"/>
            </a:endParaRPr>
          </a:p>
          <a:p>
            <a:pPr lvl="1" marL="864000" indent="-324000">
              <a:spcBef>
                <a:spcPts val="1134"/>
              </a:spcBef>
              <a:buClr>
                <a:srgbClr val="000000"/>
              </a:buClr>
              <a:buSzPct val="75000"/>
              <a:buFont typeface="Symbol" charset="2"/>
              <a:buChar char=""/>
            </a:pPr>
            <a:r>
              <a:rPr b="0" lang="en-US" sz="3200" strike="noStrike" u="none">
                <a:solidFill>
                  <a:schemeClr val="dk1"/>
                </a:solidFill>
                <a:uFillTx/>
                <a:latin typeface="Calibri"/>
              </a:rPr>
              <a:t>Second Outline Level</a:t>
            </a:r>
            <a:endParaRPr b="0" lang="en-US" sz="3200" strike="noStrike" u="none">
              <a:solidFill>
                <a:schemeClr val="dk1"/>
              </a:solidFill>
              <a:uFillTx/>
              <a:latin typeface="Calibri"/>
            </a:endParaRPr>
          </a:p>
          <a:p>
            <a:pPr lvl="2" marL="1296000" indent="-288000">
              <a:spcBef>
                <a:spcPts val="850"/>
              </a:spcBef>
              <a:buClr>
                <a:srgbClr val="000000"/>
              </a:buClr>
              <a:buSzPct val="45000"/>
              <a:buFont typeface="Wingdings" charset="2"/>
              <a:buChar char=""/>
            </a:pPr>
            <a:r>
              <a:rPr b="0" lang="en-US" sz="3200" strike="noStrike" u="none">
                <a:solidFill>
                  <a:schemeClr val="dk1"/>
                </a:solidFill>
                <a:uFillTx/>
                <a:latin typeface="Calibri"/>
              </a:rPr>
              <a:t>Third Outline Level</a:t>
            </a:r>
            <a:endParaRPr b="0" lang="en-US" sz="3200" strike="noStrike" u="none">
              <a:solidFill>
                <a:schemeClr val="dk1"/>
              </a:solidFill>
              <a:uFillTx/>
              <a:latin typeface="Calibri"/>
            </a:endParaRPr>
          </a:p>
          <a:p>
            <a:pPr lvl="3" marL="1728000" indent="-216000">
              <a:spcBef>
                <a:spcPts val="567"/>
              </a:spcBef>
              <a:buClr>
                <a:srgbClr val="000000"/>
              </a:buClr>
              <a:buSzPct val="75000"/>
              <a:buFont typeface="Symbol" charset="2"/>
              <a:buChar char=""/>
            </a:pPr>
            <a:r>
              <a:rPr b="0" lang="en-US" sz="3200" strike="noStrike" u="none">
                <a:solidFill>
                  <a:schemeClr val="dk1"/>
                </a:solidFill>
                <a:uFillTx/>
                <a:latin typeface="Calibri"/>
              </a:rPr>
              <a:t>Fourth Outline Level</a:t>
            </a:r>
            <a:endParaRPr b="0" lang="en-US" sz="3200" strike="noStrike" u="none">
              <a:solidFill>
                <a:schemeClr val="dk1"/>
              </a:solidFill>
              <a:uFillTx/>
              <a:latin typeface="Calibri"/>
            </a:endParaRPr>
          </a:p>
          <a:p>
            <a:pPr lvl="4" marL="2160000" indent="-216000">
              <a:spcBef>
                <a:spcPts val="283"/>
              </a:spcBef>
              <a:buClr>
                <a:srgbClr val="000000"/>
              </a:buClr>
              <a:buSzPct val="45000"/>
              <a:buFont typeface="Wingdings" charset="2"/>
              <a:buChar char=""/>
            </a:pPr>
            <a:r>
              <a:rPr b="0" lang="en-US" sz="3200" strike="noStrike" u="none">
                <a:solidFill>
                  <a:schemeClr val="dk1"/>
                </a:solidFill>
                <a:uFillTx/>
                <a:latin typeface="Calibri"/>
              </a:rPr>
              <a:t>Fifth Outline Level</a:t>
            </a:r>
            <a:endParaRPr b="0" lang="en-US" sz="3200" strike="noStrike" u="none">
              <a:solidFill>
                <a:schemeClr val="dk1"/>
              </a:solidFill>
              <a:uFillTx/>
              <a:latin typeface="Calibri"/>
            </a:endParaRPr>
          </a:p>
          <a:p>
            <a:pPr lvl="5" marL="2592000" indent="-216000">
              <a:spcBef>
                <a:spcPts val="283"/>
              </a:spcBef>
              <a:buClr>
                <a:srgbClr val="000000"/>
              </a:buClr>
              <a:buSzPct val="45000"/>
              <a:buFont typeface="Wingdings" charset="2"/>
              <a:buChar char=""/>
            </a:pPr>
            <a:r>
              <a:rPr b="0" lang="en-US" sz="3200" strike="noStrike" u="none">
                <a:solidFill>
                  <a:schemeClr val="dk1"/>
                </a:solidFill>
                <a:uFillTx/>
                <a:latin typeface="Calibri"/>
              </a:rPr>
              <a:t>Sixth Outline Level</a:t>
            </a:r>
            <a:endParaRPr b="0" lang="en-US" sz="3200" strike="noStrike" u="none">
              <a:solidFill>
                <a:schemeClr val="dk1"/>
              </a:solidFill>
              <a:uFillTx/>
              <a:latin typeface="Calibri"/>
            </a:endParaRPr>
          </a:p>
          <a:p>
            <a:pPr lvl="6" marL="3024000" indent="-216000">
              <a:spcBef>
                <a:spcPts val="283"/>
              </a:spcBef>
              <a:buClr>
                <a:srgbClr val="000000"/>
              </a:buClr>
              <a:buSzPct val="45000"/>
              <a:buFont typeface="Wingdings" charset="2"/>
              <a:buChar char=""/>
            </a:pPr>
            <a:r>
              <a:rPr b="0" lang="en-US" sz="3200" strike="noStrike" u="none">
                <a:solidFill>
                  <a:schemeClr val="dk1"/>
                </a:solidFill>
                <a:uFillTx/>
                <a:latin typeface="Calibri"/>
              </a:rPr>
              <a:t>Seventh Outline Level</a:t>
            </a:r>
            <a:endParaRPr b="0" lang="en-US" sz="3200" strike="noStrike" u="none">
              <a:solidFill>
                <a:schemeClr val="dk1"/>
              </a:solidFill>
              <a:uFillTx/>
              <a:latin typeface="Calibri"/>
            </a:endParaRPr>
          </a:p>
        </p:txBody>
      </p:sp>
      <p:sp>
        <p:nvSpPr>
          <p:cNvPr id="208" name="PlaceHolder 3"/>
          <p:cNvSpPr>
            <a:spLocks noGrp="1"/>
          </p:cNvSpPr>
          <p:nvPr>
            <p:ph type="body"/>
          </p:nvPr>
        </p:nvSpPr>
        <p:spPr>
          <a:xfrm>
            <a:off x="1792440" y="5367240"/>
            <a:ext cx="5486040" cy="804600"/>
          </a:xfrm>
          <a:prstGeom prst="rect">
            <a:avLst/>
          </a:prstGeom>
          <a:noFill/>
          <a:ln w="0">
            <a:noFill/>
          </a:ln>
        </p:spPr>
        <p:txBody>
          <a:bodyPr lIns="91440" rIns="91440" tIns="45720" bIns="45720" anchor="t">
            <a:noAutofit/>
          </a:bodyPr>
          <a:p>
            <a:pPr indent="0" defTabSz="914400">
              <a:lnSpc>
                <a:spcPct val="100000"/>
              </a:lnSpc>
              <a:spcBef>
                <a:spcPts val="281"/>
              </a:spcBef>
              <a:buNone/>
              <a:tabLst>
                <a:tab algn="l" pos="0"/>
              </a:tabLst>
            </a:pPr>
            <a:r>
              <a:rPr b="0" lang="en-US" sz="1400" strike="noStrike" u="none">
                <a:solidFill>
                  <a:schemeClr val="dk1"/>
                </a:solidFill>
                <a:uFillTx/>
                <a:latin typeface="Calibri"/>
              </a:rPr>
              <a:t>Click to edit Master text styles</a:t>
            </a:r>
            <a:endParaRPr b="0" lang="en-US" sz="1400" strike="noStrike" u="none">
              <a:solidFill>
                <a:schemeClr val="dk1"/>
              </a:solidFill>
              <a:uFillTx/>
              <a:latin typeface="Calibri"/>
            </a:endParaRPr>
          </a:p>
        </p:txBody>
      </p:sp>
      <p:sp>
        <p:nvSpPr>
          <p:cNvPr id="209" name="PlaceHolder 4"/>
          <p:cNvSpPr>
            <a:spLocks noGrp="1"/>
          </p:cNvSpPr>
          <p:nvPr>
            <p:ph type="dt" idx="97"/>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rgbClr val="8b8b8b"/>
                </a:solidFill>
                <a:uFillTx/>
                <a:latin typeface="Calibri"/>
              </a:defRPr>
            </a:lvl1pPr>
          </a:lstStyle>
          <a:p>
            <a:pPr indent="0" defTabSz="914400">
              <a:lnSpc>
                <a:spcPct val="100000"/>
              </a:lnSpc>
              <a:buNone/>
            </a:pPr>
            <a:r>
              <a:rPr b="0" lang="en-US" sz="1200" strike="noStrike" u="none">
                <a:solidFill>
                  <a:srgbClr val="8b8b8b"/>
                </a:solidFill>
                <a:uFillTx/>
                <a:latin typeface="Calibri"/>
              </a:rPr>
              <a:t>&lt;date/time&gt;</a:t>
            </a:r>
            <a:endParaRPr b="0" lang="en-GB" sz="1200" strike="noStrike" u="none">
              <a:solidFill>
                <a:srgbClr val="000000"/>
              </a:solidFill>
              <a:uFillTx/>
              <a:latin typeface="Times New Roman"/>
            </a:endParaRPr>
          </a:p>
        </p:txBody>
      </p:sp>
      <p:sp>
        <p:nvSpPr>
          <p:cNvPr id="210" name="PlaceHolder 5"/>
          <p:cNvSpPr>
            <a:spLocks noGrp="1"/>
          </p:cNvSpPr>
          <p:nvPr>
            <p:ph type="ftr" idx="98"/>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211" name="PlaceHolder 6"/>
          <p:cNvSpPr>
            <a:spLocks noGrp="1"/>
          </p:cNvSpPr>
          <p:nvPr>
            <p:ph type="sldNum" idx="99"/>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rgbClr val="8b8b8b"/>
                </a:solidFill>
                <a:uFillTx/>
                <a:latin typeface="Calibri"/>
              </a:defRPr>
            </a:lvl1pPr>
          </a:lstStyle>
          <a:p>
            <a:pPr indent="0" algn="r" defTabSz="914400">
              <a:lnSpc>
                <a:spcPct val="100000"/>
              </a:lnSpc>
              <a:buNone/>
            </a:pPr>
            <a:fld id="{7D1A9830-BCE3-4808-BA61-6B3A86773D33}" type="slidenum">
              <a:rPr b="0" lang="en-US" sz="1200" strike="noStrike" u="none">
                <a:solidFill>
                  <a:srgbClr val="8b8b8b"/>
                </a:solidFill>
                <a:uFillTx/>
                <a:latin typeface="Calibri"/>
              </a:rPr>
              <a:t>&lt;number&gt;</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9" r:id="rId3"/>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12" name="PlaceHolder 1"/>
          <p:cNvSpPr>
            <a:spLocks noGrp="1"/>
          </p:cNvSpPr>
          <p:nvPr>
            <p:ph type="title"/>
          </p:nvPr>
        </p:nvSpPr>
        <p:spPr>
          <a:xfrm>
            <a:off x="685800" y="2130480"/>
            <a:ext cx="7772040" cy="146952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Arial"/>
              </a:rPr>
              <a:t>Click to edit Master title style</a:t>
            </a:r>
            <a:endParaRPr b="0" lang="en-US" sz="4400" strike="noStrike" u="none">
              <a:solidFill>
                <a:schemeClr val="dk1"/>
              </a:solidFill>
              <a:uFillTx/>
              <a:latin typeface="Calibri"/>
            </a:endParaRPr>
          </a:p>
        </p:txBody>
      </p:sp>
      <p:sp>
        <p:nvSpPr>
          <p:cNvPr id="213" name="PlaceHolder 2"/>
          <p:cNvSpPr>
            <a:spLocks noGrp="1"/>
          </p:cNvSpPr>
          <p:nvPr>
            <p:ph type="dt" idx="100"/>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Arial"/>
              </a:defRPr>
            </a:lvl1pPr>
          </a:lstStyle>
          <a:p>
            <a:pPr indent="0" defTabSz="914400">
              <a:lnSpc>
                <a:spcPct val="100000"/>
              </a:lnSpc>
              <a:buNone/>
            </a:pPr>
            <a:r>
              <a:rPr b="0" lang="en-US" sz="1200" strike="noStrike" u="none">
                <a:solidFill>
                  <a:schemeClr val="dk1">
                    <a:tint val="75000"/>
                  </a:schemeClr>
                </a:solidFill>
                <a:uFillTx/>
                <a:latin typeface="Arial"/>
              </a:rPr>
              <a:t>&lt;date/time&gt;</a:t>
            </a:r>
            <a:endParaRPr b="0" lang="en-GB" sz="1200" strike="noStrike" u="none">
              <a:solidFill>
                <a:srgbClr val="000000"/>
              </a:solidFill>
              <a:uFillTx/>
              <a:latin typeface="Times New Roman"/>
            </a:endParaRPr>
          </a:p>
        </p:txBody>
      </p:sp>
      <p:sp>
        <p:nvSpPr>
          <p:cNvPr id="214" name="PlaceHolder 3"/>
          <p:cNvSpPr>
            <a:spLocks noGrp="1"/>
          </p:cNvSpPr>
          <p:nvPr>
            <p:ph type="ftr" idx="101"/>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215" name="PlaceHolder 4"/>
          <p:cNvSpPr>
            <a:spLocks noGrp="1"/>
          </p:cNvSpPr>
          <p:nvPr>
            <p:ph type="sldNum" idx="102"/>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6782AB18-19C2-4513-B3D1-25A1A842013B}" type="slidenum">
              <a:rPr b="0" lang="en-US" sz="1200" strike="noStrike" u="none">
                <a:solidFill>
                  <a:schemeClr val="dk1">
                    <a:tint val="75000"/>
                  </a:schemeClr>
                </a:solidFill>
                <a:uFillTx/>
                <a:latin typeface="Calibri"/>
              </a:rPr>
              <a:t>&lt;number&gt;</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1" r:id="rId3"/>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219" name="PlaceHolder 2"/>
          <p:cNvSpPr>
            <a:spLocks noGrp="1"/>
          </p:cNvSpPr>
          <p:nvPr>
            <p:ph type="body"/>
          </p:nvPr>
        </p:nvSpPr>
        <p:spPr>
          <a:xfrm>
            <a:off x="457200" y="1600200"/>
            <a:ext cx="8229240" cy="4525560"/>
          </a:xfrm>
          <a:prstGeom prst="rect">
            <a:avLst/>
          </a:prstGeom>
          <a:noFill/>
          <a:ln w="0">
            <a:noFill/>
          </a:ln>
        </p:spPr>
        <p:txBody>
          <a:bodyPr lIns="91440" rIns="91440" tIns="45720" bIns="45720" anchor="t" vert="eaVert">
            <a:noAutofit/>
          </a:bodyPr>
          <a:p>
            <a:pPr marL="343080" indent="-343080" defTabSz="914400">
              <a:lnSpc>
                <a:spcPct val="100000"/>
              </a:lnSpc>
              <a:spcBef>
                <a:spcPts val="641"/>
              </a:spcBef>
              <a:buClr>
                <a:srgbClr val="000000"/>
              </a:buClr>
              <a:buFont typeface="Arial"/>
              <a:buChar char="•"/>
            </a:pPr>
            <a:r>
              <a:rPr b="0" lang="en-US" sz="3200" strike="noStrike" u="none">
                <a:solidFill>
                  <a:schemeClr val="dk1"/>
                </a:solidFill>
                <a:uFillTx/>
                <a:latin typeface="Calibri"/>
              </a:rPr>
              <a:t>Click to edit Master text styles</a:t>
            </a:r>
            <a:endParaRPr b="0" lang="en-US" sz="3200" strike="noStrike" u="none">
              <a:solidFill>
                <a:schemeClr val="dk1"/>
              </a:solidFill>
              <a:uFillTx/>
              <a:latin typeface="Calibri"/>
            </a:endParaRPr>
          </a:p>
          <a:p>
            <a:pPr lvl="1" marL="743040" indent="-28584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Second level</a:t>
            </a:r>
            <a:endParaRPr b="0" lang="en-US" sz="2800" strike="noStrike" u="none">
              <a:solidFill>
                <a:schemeClr val="dk1"/>
              </a:solidFill>
              <a:uFillTx/>
              <a:latin typeface="Calibri"/>
            </a:endParaRPr>
          </a:p>
          <a:p>
            <a:pPr lvl="2" marL="1143000" indent="-22860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Third level</a:t>
            </a:r>
            <a:endParaRPr b="0" lang="en-US" sz="2400" strike="noStrike" u="none">
              <a:solidFill>
                <a:schemeClr val="dk1"/>
              </a:solidFill>
              <a:uFillTx/>
              <a:latin typeface="Calibri"/>
            </a:endParaRPr>
          </a:p>
          <a:p>
            <a:pPr lvl="3" marL="16002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Fourth level</a:t>
            </a:r>
            <a:endParaRPr b="0" lang="en-US" sz="2000" strike="noStrike" u="none">
              <a:solidFill>
                <a:schemeClr val="dk1"/>
              </a:solidFill>
              <a:uFillTx/>
              <a:latin typeface="Calibri"/>
            </a:endParaRPr>
          </a:p>
          <a:p>
            <a:pPr lvl="4" marL="20574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Fifth level</a:t>
            </a:r>
            <a:endParaRPr b="0" lang="en-US" sz="2000" strike="noStrike" u="none">
              <a:solidFill>
                <a:schemeClr val="dk1"/>
              </a:solidFill>
              <a:uFillTx/>
              <a:latin typeface="Calibri"/>
            </a:endParaRPr>
          </a:p>
        </p:txBody>
      </p:sp>
      <p:sp>
        <p:nvSpPr>
          <p:cNvPr id="220" name="PlaceHolder 3"/>
          <p:cNvSpPr>
            <a:spLocks noGrp="1"/>
          </p:cNvSpPr>
          <p:nvPr>
            <p:ph type="dt" idx="103"/>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&lt;date/time&gt;</a:t>
            </a:r>
            <a:endParaRPr b="0" lang="en-GB" sz="1200" strike="noStrike" u="none">
              <a:solidFill>
                <a:srgbClr val="000000"/>
              </a:solidFill>
              <a:uFillTx/>
              <a:latin typeface="Times New Roman"/>
            </a:endParaRPr>
          </a:p>
        </p:txBody>
      </p:sp>
      <p:sp>
        <p:nvSpPr>
          <p:cNvPr id="221" name="PlaceHolder 4"/>
          <p:cNvSpPr>
            <a:spLocks noGrp="1"/>
          </p:cNvSpPr>
          <p:nvPr>
            <p:ph type="ftr" idx="104"/>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222" name="PlaceHolder 5"/>
          <p:cNvSpPr>
            <a:spLocks noGrp="1"/>
          </p:cNvSpPr>
          <p:nvPr>
            <p:ph type="sldNum" idx="105"/>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639DED69-93CD-46E9-BE47-805F76B35E44}" type="slidenum">
              <a:rPr b="0" lang="en-US" sz="1200" strike="noStrike" u="none">
                <a:solidFill>
                  <a:schemeClr val="dk1">
                    <a:tint val="75000"/>
                  </a:schemeClr>
                </a:solidFill>
                <a:uFillTx/>
                <a:latin typeface="Calibri"/>
              </a:rPr>
              <a:t>&lt;number&gt;</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3" r:id="rId3"/>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23" name="PlaceHolder 1"/>
          <p:cNvSpPr>
            <a:spLocks noGrp="1"/>
          </p:cNvSpPr>
          <p:nvPr>
            <p:ph type="title"/>
          </p:nvPr>
        </p:nvSpPr>
        <p:spPr>
          <a:xfrm>
            <a:off x="6629400" y="274680"/>
            <a:ext cx="2057040" cy="5851080"/>
          </a:xfrm>
          <a:prstGeom prst="rect">
            <a:avLst/>
          </a:prstGeom>
          <a:noFill/>
          <a:ln w="0">
            <a:noFill/>
          </a:ln>
        </p:spPr>
        <p:txBody>
          <a:bodyPr lIns="91440" rIns="91440" tIns="45720" bIns="45720" anchor="ctr" vert="eaVert">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224" name="PlaceHolder 2"/>
          <p:cNvSpPr>
            <a:spLocks noGrp="1"/>
          </p:cNvSpPr>
          <p:nvPr>
            <p:ph type="body"/>
          </p:nvPr>
        </p:nvSpPr>
        <p:spPr>
          <a:xfrm>
            <a:off x="457200" y="274680"/>
            <a:ext cx="6019560" cy="5851080"/>
          </a:xfrm>
          <a:prstGeom prst="rect">
            <a:avLst/>
          </a:prstGeom>
          <a:noFill/>
          <a:ln w="0">
            <a:noFill/>
          </a:ln>
        </p:spPr>
        <p:txBody>
          <a:bodyPr lIns="91440" rIns="91440" tIns="45720" bIns="45720" anchor="t" vert="eaVert">
            <a:noAutofit/>
          </a:bodyPr>
          <a:p>
            <a:pPr marL="343080" indent="-343080" defTabSz="914400">
              <a:lnSpc>
                <a:spcPct val="100000"/>
              </a:lnSpc>
              <a:spcBef>
                <a:spcPts val="641"/>
              </a:spcBef>
              <a:buClr>
                <a:srgbClr val="000000"/>
              </a:buClr>
              <a:buFont typeface="Arial"/>
              <a:buChar char="•"/>
            </a:pPr>
            <a:r>
              <a:rPr b="0" lang="en-US" sz="3200" strike="noStrike" u="none">
                <a:solidFill>
                  <a:schemeClr val="dk1"/>
                </a:solidFill>
                <a:uFillTx/>
                <a:latin typeface="Calibri"/>
              </a:rPr>
              <a:t>Click to edit Master text styles</a:t>
            </a:r>
            <a:endParaRPr b="0" lang="en-US" sz="3200" strike="noStrike" u="none">
              <a:solidFill>
                <a:schemeClr val="dk1"/>
              </a:solidFill>
              <a:uFillTx/>
              <a:latin typeface="Calibri"/>
            </a:endParaRPr>
          </a:p>
          <a:p>
            <a:pPr lvl="1" marL="743040" indent="-28584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Second level</a:t>
            </a:r>
            <a:endParaRPr b="0" lang="en-US" sz="2800" strike="noStrike" u="none">
              <a:solidFill>
                <a:schemeClr val="dk1"/>
              </a:solidFill>
              <a:uFillTx/>
              <a:latin typeface="Calibri"/>
            </a:endParaRPr>
          </a:p>
          <a:p>
            <a:pPr lvl="2" marL="1143000" indent="-22860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Third level</a:t>
            </a:r>
            <a:endParaRPr b="0" lang="en-US" sz="2400" strike="noStrike" u="none">
              <a:solidFill>
                <a:schemeClr val="dk1"/>
              </a:solidFill>
              <a:uFillTx/>
              <a:latin typeface="Calibri"/>
            </a:endParaRPr>
          </a:p>
          <a:p>
            <a:pPr lvl="3" marL="16002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Fourth level</a:t>
            </a:r>
            <a:endParaRPr b="0" lang="en-US" sz="2000" strike="noStrike" u="none">
              <a:solidFill>
                <a:schemeClr val="dk1"/>
              </a:solidFill>
              <a:uFillTx/>
              <a:latin typeface="Calibri"/>
            </a:endParaRPr>
          </a:p>
          <a:p>
            <a:pPr lvl="4" marL="20574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Fifth level</a:t>
            </a:r>
            <a:endParaRPr b="0" lang="en-US" sz="2000" strike="noStrike" u="none">
              <a:solidFill>
                <a:schemeClr val="dk1"/>
              </a:solidFill>
              <a:uFillTx/>
              <a:latin typeface="Calibri"/>
            </a:endParaRPr>
          </a:p>
        </p:txBody>
      </p:sp>
      <p:sp>
        <p:nvSpPr>
          <p:cNvPr id="225" name="PlaceHolder 3"/>
          <p:cNvSpPr>
            <a:spLocks noGrp="1"/>
          </p:cNvSpPr>
          <p:nvPr>
            <p:ph type="dt" idx="106"/>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&lt;date/time&gt;</a:t>
            </a:r>
            <a:endParaRPr b="0" lang="en-GB" sz="1200" strike="noStrike" u="none">
              <a:solidFill>
                <a:srgbClr val="000000"/>
              </a:solidFill>
              <a:uFillTx/>
              <a:latin typeface="Times New Roman"/>
            </a:endParaRPr>
          </a:p>
        </p:txBody>
      </p:sp>
      <p:sp>
        <p:nvSpPr>
          <p:cNvPr id="226" name="PlaceHolder 4"/>
          <p:cNvSpPr>
            <a:spLocks noGrp="1"/>
          </p:cNvSpPr>
          <p:nvPr>
            <p:ph type="ftr" idx="107"/>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227" name="PlaceHolder 5"/>
          <p:cNvSpPr>
            <a:spLocks noGrp="1"/>
          </p:cNvSpPr>
          <p:nvPr>
            <p:ph type="sldNum" idx="108"/>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FC0D4E58-D7A9-4221-8D1C-730B496678C8}" type="slidenum">
              <a:rPr b="0" lang="en-US" sz="1200" strike="noStrike" u="none">
                <a:solidFill>
                  <a:schemeClr val="dk1">
                    <a:tint val="75000"/>
                  </a:schemeClr>
                </a:solidFill>
                <a:uFillTx/>
                <a:latin typeface="Calibri"/>
              </a:rPr>
              <a:t>&lt;number&gt;</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5" r:id="rId3"/>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229" name="PlaceHolder 2"/>
          <p:cNvSpPr>
            <a:spLocks noGrp="1"/>
          </p:cNvSpPr>
          <p:nvPr>
            <p:ph type="body"/>
          </p:nvPr>
        </p:nvSpPr>
        <p:spPr>
          <a:xfrm>
            <a:off x="457200" y="1600200"/>
            <a:ext cx="8229240" cy="452556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000000"/>
              </a:buClr>
              <a:buFont typeface="Arial"/>
              <a:buChar char="•"/>
            </a:pPr>
            <a:r>
              <a:rPr b="0" lang="en-US" sz="3200" strike="noStrike" u="none">
                <a:solidFill>
                  <a:schemeClr val="dk1"/>
                </a:solidFill>
                <a:uFillTx/>
                <a:latin typeface="Arial"/>
              </a:rPr>
              <a:t>Click to edit Master text styles</a:t>
            </a:r>
            <a:endParaRPr b="0" lang="en-US" sz="3200" strike="noStrike" u="none">
              <a:solidFill>
                <a:schemeClr val="dk1"/>
              </a:solidFill>
              <a:uFillTx/>
              <a:latin typeface="Calibri"/>
            </a:endParaRPr>
          </a:p>
          <a:p>
            <a:pPr lvl="1" marL="743040" indent="-285840" defTabSz="914400">
              <a:lnSpc>
                <a:spcPct val="100000"/>
              </a:lnSpc>
              <a:spcBef>
                <a:spcPts val="561"/>
              </a:spcBef>
              <a:buClr>
                <a:srgbClr val="000000"/>
              </a:buClr>
              <a:buFont typeface="Arial"/>
              <a:buChar char="–"/>
            </a:pPr>
            <a:r>
              <a:rPr b="0" lang="en-US" sz="2800" strike="noStrike" u="none">
                <a:solidFill>
                  <a:schemeClr val="dk1"/>
                </a:solidFill>
                <a:uFillTx/>
                <a:latin typeface="Arial"/>
              </a:rPr>
              <a:t>Second level</a:t>
            </a:r>
            <a:endParaRPr b="0" lang="en-US" sz="2800" strike="noStrike" u="none">
              <a:solidFill>
                <a:schemeClr val="dk1"/>
              </a:solidFill>
              <a:uFillTx/>
              <a:latin typeface="Calibri"/>
            </a:endParaRPr>
          </a:p>
          <a:p>
            <a:pPr lvl="2" marL="1143000" indent="-228600" defTabSz="914400">
              <a:lnSpc>
                <a:spcPct val="100000"/>
              </a:lnSpc>
              <a:spcBef>
                <a:spcPts val="479"/>
              </a:spcBef>
              <a:buClr>
                <a:srgbClr val="000000"/>
              </a:buClr>
              <a:buFont typeface="Arial"/>
              <a:buChar char="•"/>
            </a:pPr>
            <a:r>
              <a:rPr b="0" lang="en-US" sz="2400" strike="noStrike" u="none">
                <a:solidFill>
                  <a:schemeClr val="dk1"/>
                </a:solidFill>
                <a:uFillTx/>
                <a:latin typeface="Arial"/>
              </a:rPr>
              <a:t>Third level</a:t>
            </a:r>
            <a:endParaRPr b="0" lang="en-US" sz="2400" strike="noStrike" u="none">
              <a:solidFill>
                <a:schemeClr val="dk1"/>
              </a:solidFill>
              <a:uFillTx/>
              <a:latin typeface="Calibri"/>
            </a:endParaRPr>
          </a:p>
          <a:p>
            <a:pPr lvl="3" marL="1600200" indent="-228600" defTabSz="914400">
              <a:lnSpc>
                <a:spcPct val="100000"/>
              </a:lnSpc>
              <a:spcBef>
                <a:spcPts val="400"/>
              </a:spcBef>
              <a:buClr>
                <a:srgbClr val="000000"/>
              </a:buClr>
              <a:buFont typeface="Arial"/>
              <a:buChar char="–"/>
            </a:pPr>
            <a:r>
              <a:rPr b="0" lang="en-US" sz="2000" strike="noStrike" u="none">
                <a:solidFill>
                  <a:schemeClr val="dk1"/>
                </a:solidFill>
                <a:uFillTx/>
                <a:latin typeface="Arial"/>
              </a:rPr>
              <a:t>Fourth level</a:t>
            </a:r>
            <a:endParaRPr b="0" lang="en-US" sz="2000" strike="noStrike" u="none">
              <a:solidFill>
                <a:schemeClr val="dk1"/>
              </a:solidFill>
              <a:uFillTx/>
              <a:latin typeface="Calibri"/>
            </a:endParaRPr>
          </a:p>
          <a:p>
            <a:pPr lvl="4" marL="20574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Fifth level</a:t>
            </a:r>
            <a:endParaRPr b="0" lang="en-US" sz="2000" strike="noStrike" u="none">
              <a:solidFill>
                <a:schemeClr val="dk1"/>
              </a:solidFill>
              <a:uFillTx/>
              <a:latin typeface="Calibri"/>
            </a:endParaRPr>
          </a:p>
        </p:txBody>
      </p:sp>
      <p:sp>
        <p:nvSpPr>
          <p:cNvPr id="230" name="PlaceHolder 3"/>
          <p:cNvSpPr>
            <a:spLocks noGrp="1"/>
          </p:cNvSpPr>
          <p:nvPr>
            <p:ph type="dt" idx="109"/>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&lt;date/time&gt;</a:t>
            </a:r>
            <a:endParaRPr b="0" lang="en-GB" sz="1200" strike="noStrike" u="none">
              <a:solidFill>
                <a:srgbClr val="000000"/>
              </a:solidFill>
              <a:uFillTx/>
              <a:latin typeface="Times New Roman"/>
            </a:endParaRPr>
          </a:p>
        </p:txBody>
      </p:sp>
      <p:sp>
        <p:nvSpPr>
          <p:cNvPr id="231" name="PlaceHolder 4"/>
          <p:cNvSpPr>
            <a:spLocks noGrp="1"/>
          </p:cNvSpPr>
          <p:nvPr>
            <p:ph type="ftr" idx="110"/>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232" name="PlaceHolder 5"/>
          <p:cNvSpPr>
            <a:spLocks noGrp="1"/>
          </p:cNvSpPr>
          <p:nvPr>
            <p:ph type="sldNum" idx="111"/>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A1979E29-8D98-415F-A3CC-0418E0C84E80}" type="slidenum">
              <a:rPr b="0" lang="en-US" sz="1200" strike="noStrike" u="none">
                <a:solidFill>
                  <a:schemeClr val="dk1">
                    <a:tint val="75000"/>
                  </a:schemeClr>
                </a:solidFill>
                <a:uFillTx/>
                <a:latin typeface="Calibri"/>
              </a:rPr>
              <a:t>&lt;number&gt;</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7" r:id="rId3"/>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35" name="PlaceHolder 1"/>
          <p:cNvSpPr>
            <a:spLocks noGrp="1"/>
          </p:cNvSpPr>
          <p:nvPr>
            <p:ph type="title"/>
          </p:nvPr>
        </p:nvSpPr>
        <p:spPr>
          <a:xfrm>
            <a:off x="722160" y="4406760"/>
            <a:ext cx="7772040" cy="1361880"/>
          </a:xfrm>
          <a:prstGeom prst="rect">
            <a:avLst/>
          </a:prstGeom>
          <a:noFill/>
          <a:ln w="0">
            <a:noFill/>
          </a:ln>
        </p:spPr>
        <p:txBody>
          <a:bodyPr lIns="91440" rIns="91440" tIns="45720" bIns="45720" anchor="t">
            <a:noAutofit/>
          </a:bodyPr>
          <a:p>
            <a:pPr indent="0" defTabSz="914400">
              <a:lnSpc>
                <a:spcPct val="100000"/>
              </a:lnSpc>
              <a:buNone/>
            </a:pPr>
            <a:r>
              <a:rPr b="1" lang="en-US" sz="4000" strike="noStrike" u="none" cap="all">
                <a:solidFill>
                  <a:schemeClr val="dk1"/>
                </a:solidFill>
                <a:uFillTx/>
                <a:latin typeface="Arial"/>
              </a:rPr>
              <a:t>Click to edit Master title style</a:t>
            </a:r>
            <a:endParaRPr b="0" lang="en-US" sz="4000" strike="noStrike" u="none">
              <a:solidFill>
                <a:schemeClr val="dk1"/>
              </a:solidFill>
              <a:uFillTx/>
              <a:latin typeface="Calibri"/>
            </a:endParaRPr>
          </a:p>
        </p:txBody>
      </p:sp>
      <p:sp>
        <p:nvSpPr>
          <p:cNvPr id="236" name="PlaceHolder 2"/>
          <p:cNvSpPr>
            <a:spLocks noGrp="1"/>
          </p:cNvSpPr>
          <p:nvPr>
            <p:ph type="body"/>
          </p:nvPr>
        </p:nvSpPr>
        <p:spPr>
          <a:xfrm>
            <a:off x="722160" y="2906640"/>
            <a:ext cx="7772040" cy="1499760"/>
          </a:xfrm>
          <a:prstGeom prst="rect">
            <a:avLst/>
          </a:prstGeom>
          <a:noFill/>
          <a:ln w="0">
            <a:noFill/>
          </a:ln>
        </p:spPr>
        <p:txBody>
          <a:bodyPr lIns="91440" rIns="91440" tIns="45720" bIns="45720" anchor="b">
            <a:noAutofit/>
          </a:bodyPr>
          <a:p>
            <a:pPr indent="0" defTabSz="914400">
              <a:lnSpc>
                <a:spcPct val="100000"/>
              </a:lnSpc>
              <a:spcBef>
                <a:spcPts val="400"/>
              </a:spcBef>
              <a:buNone/>
              <a:tabLst>
                <a:tab algn="l" pos="0"/>
              </a:tabLst>
            </a:pPr>
            <a:r>
              <a:rPr b="0" lang="en-US" sz="2000" strike="noStrike" u="none">
                <a:solidFill>
                  <a:schemeClr val="dk1">
                    <a:tint val="75000"/>
                  </a:schemeClr>
                </a:solidFill>
                <a:uFillTx/>
                <a:latin typeface="Arial"/>
              </a:rPr>
              <a:t>Click to edit Master text styles</a:t>
            </a:r>
            <a:endParaRPr b="0" lang="en-US" sz="2000" strike="noStrike" u="none">
              <a:solidFill>
                <a:schemeClr val="dk1"/>
              </a:solidFill>
              <a:uFillTx/>
              <a:latin typeface="Calibri"/>
            </a:endParaRPr>
          </a:p>
        </p:txBody>
      </p:sp>
      <p:sp>
        <p:nvSpPr>
          <p:cNvPr id="237" name="PlaceHolder 3"/>
          <p:cNvSpPr>
            <a:spLocks noGrp="1"/>
          </p:cNvSpPr>
          <p:nvPr>
            <p:ph type="dt" idx="112"/>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&lt;date/time&gt;</a:t>
            </a:r>
            <a:endParaRPr b="0" lang="en-GB" sz="1200" strike="noStrike" u="none">
              <a:solidFill>
                <a:srgbClr val="000000"/>
              </a:solidFill>
              <a:uFillTx/>
              <a:latin typeface="Times New Roman"/>
            </a:endParaRPr>
          </a:p>
        </p:txBody>
      </p:sp>
      <p:sp>
        <p:nvSpPr>
          <p:cNvPr id="238" name="PlaceHolder 4"/>
          <p:cNvSpPr>
            <a:spLocks noGrp="1"/>
          </p:cNvSpPr>
          <p:nvPr>
            <p:ph type="ftr" idx="113"/>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239" name="PlaceHolder 5"/>
          <p:cNvSpPr>
            <a:spLocks noGrp="1"/>
          </p:cNvSpPr>
          <p:nvPr>
            <p:ph type="sldNum" idx="114"/>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B71D4EE2-8B7A-47C0-94C8-18C496A29633}" type="slidenum">
              <a:rPr b="0" lang="en-US" sz="1200" strike="noStrike" u="none">
                <a:solidFill>
                  <a:schemeClr val="dk1">
                    <a:tint val="75000"/>
                  </a:schemeClr>
                </a:solidFill>
                <a:uFillTx/>
                <a:latin typeface="Calibri"/>
              </a:rPr>
              <a:t>&lt;number&gt;</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9" r:id="rId3"/>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241" name="PlaceHolder 2"/>
          <p:cNvSpPr>
            <a:spLocks noGrp="1"/>
          </p:cNvSpPr>
          <p:nvPr>
            <p:ph type="body"/>
          </p:nvPr>
        </p:nvSpPr>
        <p:spPr>
          <a:xfrm>
            <a:off x="457200" y="1600200"/>
            <a:ext cx="4038120" cy="4525560"/>
          </a:xfrm>
          <a:prstGeom prst="rect">
            <a:avLst/>
          </a:prstGeom>
          <a:noFill/>
          <a:ln w="0">
            <a:noFill/>
          </a:ln>
        </p:spPr>
        <p:txBody>
          <a:bodyPr lIns="91440" rIns="91440" tIns="45720" bIns="45720" anchor="t">
            <a:noAutofit/>
          </a:bodyPr>
          <a:p>
            <a:pPr marL="343080" indent="-34308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Click to edit Master text styles</a:t>
            </a:r>
            <a:endParaRPr b="0" lang="en-US" sz="2800" strike="noStrike" u="none">
              <a:solidFill>
                <a:schemeClr val="dk1"/>
              </a:solidFill>
              <a:uFillTx/>
              <a:latin typeface="Calibri"/>
            </a:endParaRPr>
          </a:p>
          <a:p>
            <a:pPr lvl="1" marL="743040" indent="-28584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Second level</a:t>
            </a:r>
            <a:endParaRPr b="0" lang="en-US" sz="2400" strike="noStrike" u="none">
              <a:solidFill>
                <a:schemeClr val="dk1"/>
              </a:solidFill>
              <a:uFillTx/>
              <a:latin typeface="Calibri"/>
            </a:endParaRPr>
          </a:p>
          <a:p>
            <a:pPr lvl="2" marL="11430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Third level</a:t>
            </a:r>
            <a:endParaRPr b="0" lang="en-US" sz="2000" strike="noStrike" u="none">
              <a:solidFill>
                <a:schemeClr val="dk1"/>
              </a:solidFill>
              <a:uFillTx/>
              <a:latin typeface="Calibri"/>
            </a:endParaRPr>
          </a:p>
          <a:p>
            <a:pPr lvl="3" marL="16002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Fourth level</a:t>
            </a:r>
            <a:endParaRPr b="0" lang="en-US" sz="1800" strike="noStrike" u="none">
              <a:solidFill>
                <a:schemeClr val="dk1"/>
              </a:solidFill>
              <a:uFillTx/>
              <a:latin typeface="Calibri"/>
            </a:endParaRPr>
          </a:p>
          <a:p>
            <a:pPr lvl="4" marL="20574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Fifth level</a:t>
            </a:r>
            <a:endParaRPr b="0" lang="en-US" sz="1800" strike="noStrike" u="none">
              <a:solidFill>
                <a:schemeClr val="dk1"/>
              </a:solidFill>
              <a:uFillTx/>
              <a:latin typeface="Calibri"/>
            </a:endParaRPr>
          </a:p>
        </p:txBody>
      </p:sp>
      <p:sp>
        <p:nvSpPr>
          <p:cNvPr id="242" name="PlaceHolder 3"/>
          <p:cNvSpPr>
            <a:spLocks noGrp="1"/>
          </p:cNvSpPr>
          <p:nvPr>
            <p:ph type="body"/>
          </p:nvPr>
        </p:nvSpPr>
        <p:spPr>
          <a:xfrm>
            <a:off x="4648320" y="1600200"/>
            <a:ext cx="4038120" cy="4525560"/>
          </a:xfrm>
          <a:prstGeom prst="rect">
            <a:avLst/>
          </a:prstGeom>
          <a:noFill/>
          <a:ln w="0">
            <a:noFill/>
          </a:ln>
        </p:spPr>
        <p:txBody>
          <a:bodyPr lIns="91440" rIns="91440" tIns="45720" bIns="45720" anchor="t">
            <a:noAutofit/>
          </a:bodyPr>
          <a:p>
            <a:pPr marL="343080" indent="-34308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Click to edit Master text styles</a:t>
            </a:r>
            <a:endParaRPr b="0" lang="en-US" sz="2800" strike="noStrike" u="none">
              <a:solidFill>
                <a:schemeClr val="dk1"/>
              </a:solidFill>
              <a:uFillTx/>
              <a:latin typeface="Calibri"/>
            </a:endParaRPr>
          </a:p>
          <a:p>
            <a:pPr lvl="1" marL="743040" indent="-28584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Second level</a:t>
            </a:r>
            <a:endParaRPr b="0" lang="en-US" sz="2400" strike="noStrike" u="none">
              <a:solidFill>
                <a:schemeClr val="dk1"/>
              </a:solidFill>
              <a:uFillTx/>
              <a:latin typeface="Calibri"/>
            </a:endParaRPr>
          </a:p>
          <a:p>
            <a:pPr lvl="2" marL="11430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Third level</a:t>
            </a:r>
            <a:endParaRPr b="0" lang="en-US" sz="2000" strike="noStrike" u="none">
              <a:solidFill>
                <a:schemeClr val="dk1"/>
              </a:solidFill>
              <a:uFillTx/>
              <a:latin typeface="Calibri"/>
            </a:endParaRPr>
          </a:p>
          <a:p>
            <a:pPr lvl="3" marL="16002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Fourth level</a:t>
            </a:r>
            <a:endParaRPr b="0" lang="en-US" sz="1800" strike="noStrike" u="none">
              <a:solidFill>
                <a:schemeClr val="dk1"/>
              </a:solidFill>
              <a:uFillTx/>
              <a:latin typeface="Calibri"/>
            </a:endParaRPr>
          </a:p>
          <a:p>
            <a:pPr lvl="4" marL="20574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Fifth level</a:t>
            </a:r>
            <a:endParaRPr b="0" lang="en-US" sz="1800" strike="noStrike" u="none">
              <a:solidFill>
                <a:schemeClr val="dk1"/>
              </a:solidFill>
              <a:uFillTx/>
              <a:latin typeface="Calibri"/>
            </a:endParaRPr>
          </a:p>
        </p:txBody>
      </p:sp>
      <p:sp>
        <p:nvSpPr>
          <p:cNvPr id="243" name="PlaceHolder 4"/>
          <p:cNvSpPr>
            <a:spLocks noGrp="1"/>
          </p:cNvSpPr>
          <p:nvPr>
            <p:ph type="dt" idx="115"/>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&lt;date/time&gt;</a:t>
            </a:r>
            <a:endParaRPr b="0" lang="en-GB" sz="1200" strike="noStrike" u="none">
              <a:solidFill>
                <a:srgbClr val="000000"/>
              </a:solidFill>
              <a:uFillTx/>
              <a:latin typeface="Times New Roman"/>
            </a:endParaRPr>
          </a:p>
        </p:txBody>
      </p:sp>
      <p:sp>
        <p:nvSpPr>
          <p:cNvPr id="244" name="PlaceHolder 5"/>
          <p:cNvSpPr>
            <a:spLocks noGrp="1"/>
          </p:cNvSpPr>
          <p:nvPr>
            <p:ph type="ftr" idx="116"/>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245" name="PlaceHolder 6"/>
          <p:cNvSpPr>
            <a:spLocks noGrp="1"/>
          </p:cNvSpPr>
          <p:nvPr>
            <p:ph type="sldNum" idx="117"/>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1EA07BD2-2292-4CF7-BC99-71F401DA4356}" type="slidenum">
              <a:rPr b="0" lang="en-US" sz="1200" strike="noStrike" u="none">
                <a:solidFill>
                  <a:schemeClr val="dk1">
                    <a:tint val="75000"/>
                  </a:schemeClr>
                </a:solidFill>
                <a:uFillTx/>
                <a:latin typeface="Calibri"/>
              </a:rPr>
              <a:t>&lt;number&gt;</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1" r:id="rId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18" name="PlaceHolder 2"/>
          <p:cNvSpPr>
            <a:spLocks noGrp="1"/>
          </p:cNvSpPr>
          <p:nvPr>
            <p:ph type="body"/>
          </p:nvPr>
        </p:nvSpPr>
        <p:spPr>
          <a:xfrm>
            <a:off x="457200" y="1600200"/>
            <a:ext cx="8229240" cy="452556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000000"/>
              </a:buClr>
              <a:buFont typeface="Arial"/>
              <a:buChar char="•"/>
            </a:pPr>
            <a:r>
              <a:rPr b="0" lang="en-US" sz="3200" strike="noStrike" u="none">
                <a:solidFill>
                  <a:schemeClr val="dk1"/>
                </a:solidFill>
                <a:uFillTx/>
                <a:latin typeface="Calibri"/>
              </a:rPr>
              <a:t>Click to edit Master text styles</a:t>
            </a:r>
            <a:endParaRPr b="0" lang="en-US" sz="3200" strike="noStrike" u="none">
              <a:solidFill>
                <a:schemeClr val="dk1"/>
              </a:solidFill>
              <a:uFillTx/>
              <a:latin typeface="Calibri"/>
            </a:endParaRPr>
          </a:p>
          <a:p>
            <a:pPr lvl="1" marL="743040" indent="-28584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Second level</a:t>
            </a:r>
            <a:endParaRPr b="0" lang="en-US" sz="2800" strike="noStrike" u="none">
              <a:solidFill>
                <a:schemeClr val="dk1"/>
              </a:solidFill>
              <a:uFillTx/>
              <a:latin typeface="Calibri"/>
            </a:endParaRPr>
          </a:p>
          <a:p>
            <a:pPr lvl="2" marL="1143000" indent="-22860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Third level</a:t>
            </a:r>
            <a:endParaRPr b="0" lang="en-US" sz="2400" strike="noStrike" u="none">
              <a:solidFill>
                <a:schemeClr val="dk1"/>
              </a:solidFill>
              <a:uFillTx/>
              <a:latin typeface="Calibri"/>
            </a:endParaRPr>
          </a:p>
          <a:p>
            <a:pPr lvl="3" marL="16002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Fourth level</a:t>
            </a:r>
            <a:endParaRPr b="0" lang="en-US" sz="2000" strike="noStrike" u="none">
              <a:solidFill>
                <a:schemeClr val="dk1"/>
              </a:solidFill>
              <a:uFillTx/>
              <a:latin typeface="Calibri"/>
            </a:endParaRPr>
          </a:p>
          <a:p>
            <a:pPr lvl="4" marL="20574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Fifth level</a:t>
            </a:r>
            <a:endParaRPr b="0" lang="en-US" sz="2000" strike="noStrike" u="none">
              <a:solidFill>
                <a:schemeClr val="dk1"/>
              </a:solidFill>
              <a:uFillTx/>
              <a:latin typeface="Calibri"/>
            </a:endParaRPr>
          </a:p>
        </p:txBody>
      </p:sp>
      <p:sp>
        <p:nvSpPr>
          <p:cNvPr id="19" name="PlaceHolder 3"/>
          <p:cNvSpPr>
            <a:spLocks noGrp="1"/>
          </p:cNvSpPr>
          <p:nvPr>
            <p:ph type="dt" idx="10"/>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 </a:t>
            </a:r>
            <a:endParaRPr b="0" lang="en-GB" sz="1200" strike="noStrike" u="none">
              <a:solidFill>
                <a:srgbClr val="000000"/>
              </a:solidFill>
              <a:uFillTx/>
              <a:latin typeface="Times New Roman"/>
            </a:endParaRPr>
          </a:p>
        </p:txBody>
      </p:sp>
      <p:sp>
        <p:nvSpPr>
          <p:cNvPr id="20" name="PlaceHolder 4"/>
          <p:cNvSpPr>
            <a:spLocks noGrp="1"/>
          </p:cNvSpPr>
          <p:nvPr>
            <p:ph type="ftr" idx="11"/>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 </a:t>
            </a:r>
            <a:endParaRPr b="0" lang="en-GB" sz="1400" strike="noStrike" u="none">
              <a:solidFill>
                <a:srgbClr val="000000"/>
              </a:solidFill>
              <a:uFillTx/>
              <a:latin typeface="Times New Roman"/>
            </a:endParaRPr>
          </a:p>
        </p:txBody>
      </p:sp>
      <p:sp>
        <p:nvSpPr>
          <p:cNvPr id="21" name="PlaceHolder 5"/>
          <p:cNvSpPr>
            <a:spLocks noGrp="1"/>
          </p:cNvSpPr>
          <p:nvPr>
            <p:ph type="sldNum" idx="12"/>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DC8FD409-8B59-4A45-AD32-47151AF6662E}" type="slidenum">
              <a:rPr b="0" lang="en-US" sz="1200" strike="noStrike" u="none">
                <a:solidFill>
                  <a:schemeClr val="dk1">
                    <a:tint val="75000"/>
                  </a:schemeClr>
                </a:solidFill>
                <a:uFillTx/>
                <a:latin typeface="Calibri"/>
              </a:rPr>
              <a:t>1</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5" r:id="rId3"/>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250" name="PlaceHolder 2"/>
          <p:cNvSpPr>
            <a:spLocks noGrp="1"/>
          </p:cNvSpPr>
          <p:nvPr>
            <p:ph type="body"/>
          </p:nvPr>
        </p:nvSpPr>
        <p:spPr>
          <a:xfrm>
            <a:off x="457200" y="1535040"/>
            <a:ext cx="4039920" cy="639360"/>
          </a:xfrm>
          <a:prstGeom prst="rect">
            <a:avLst/>
          </a:prstGeom>
          <a:noFill/>
          <a:ln w="0">
            <a:noFill/>
          </a:ln>
        </p:spPr>
        <p:txBody>
          <a:bodyPr lIns="91440" rIns="91440" tIns="45720" bIns="45720" anchor="b">
            <a:noAutofit/>
          </a:bodyPr>
          <a:p>
            <a:pPr indent="0" defTabSz="914400">
              <a:lnSpc>
                <a:spcPct val="100000"/>
              </a:lnSpc>
              <a:spcBef>
                <a:spcPts val="479"/>
              </a:spcBef>
              <a:buNone/>
              <a:tabLst>
                <a:tab algn="l" pos="0"/>
              </a:tabLst>
            </a:pPr>
            <a:r>
              <a:rPr b="1" lang="en-US" sz="2400" strike="noStrike" u="none">
                <a:solidFill>
                  <a:schemeClr val="dk1"/>
                </a:solidFill>
                <a:uFillTx/>
                <a:latin typeface="Calibri"/>
              </a:rPr>
              <a:t>Click to edit Master text styles</a:t>
            </a:r>
            <a:endParaRPr b="0" lang="en-US" sz="2400" strike="noStrike" u="none">
              <a:solidFill>
                <a:schemeClr val="dk1"/>
              </a:solidFill>
              <a:uFillTx/>
              <a:latin typeface="Calibri"/>
            </a:endParaRPr>
          </a:p>
        </p:txBody>
      </p:sp>
      <p:sp>
        <p:nvSpPr>
          <p:cNvPr id="251" name="PlaceHolder 3"/>
          <p:cNvSpPr>
            <a:spLocks noGrp="1"/>
          </p:cNvSpPr>
          <p:nvPr>
            <p:ph type="body"/>
          </p:nvPr>
        </p:nvSpPr>
        <p:spPr>
          <a:xfrm>
            <a:off x="457200" y="2174760"/>
            <a:ext cx="4039920" cy="3951000"/>
          </a:xfrm>
          <a:prstGeom prst="rect">
            <a:avLst/>
          </a:prstGeom>
          <a:noFill/>
          <a:ln w="0">
            <a:noFill/>
          </a:ln>
        </p:spPr>
        <p:txBody>
          <a:bodyPr lIns="91440" rIns="91440" tIns="45720" bIns="45720" anchor="t">
            <a:noAutofit/>
          </a:bodyPr>
          <a:p>
            <a:pPr marL="343080" indent="-34308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Click to edit Master text styles</a:t>
            </a:r>
            <a:endParaRPr b="0" lang="en-US" sz="2400" strike="noStrike" u="none">
              <a:solidFill>
                <a:schemeClr val="dk1"/>
              </a:solidFill>
              <a:uFillTx/>
              <a:latin typeface="Calibri"/>
            </a:endParaRPr>
          </a:p>
          <a:p>
            <a:pPr lvl="1" marL="743040" indent="-28584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Second level</a:t>
            </a:r>
            <a:endParaRPr b="0" lang="en-US" sz="2000" strike="noStrike" u="none">
              <a:solidFill>
                <a:schemeClr val="dk1"/>
              </a:solidFill>
              <a:uFillTx/>
              <a:latin typeface="Calibri"/>
            </a:endParaRPr>
          </a:p>
          <a:p>
            <a:pPr lvl="2" marL="11430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Third level</a:t>
            </a:r>
            <a:endParaRPr b="0" lang="en-US" sz="1800" strike="noStrike" u="none">
              <a:solidFill>
                <a:schemeClr val="dk1"/>
              </a:solidFill>
              <a:uFillTx/>
              <a:latin typeface="Calibri"/>
            </a:endParaRPr>
          </a:p>
          <a:p>
            <a:pPr lvl="3" marL="1600200" indent="-228600" defTabSz="914400">
              <a:lnSpc>
                <a:spcPct val="100000"/>
              </a:lnSpc>
              <a:spcBef>
                <a:spcPts val="320"/>
              </a:spcBef>
              <a:buClr>
                <a:srgbClr val="000000"/>
              </a:buClr>
              <a:buFont typeface="Arial"/>
              <a:buChar char="–"/>
            </a:pPr>
            <a:r>
              <a:rPr b="0" lang="en-US" sz="1600" strike="noStrike" u="none">
                <a:solidFill>
                  <a:schemeClr val="dk1"/>
                </a:solidFill>
                <a:uFillTx/>
                <a:latin typeface="Calibri"/>
              </a:rPr>
              <a:t>Fourth level</a:t>
            </a:r>
            <a:endParaRPr b="0" lang="en-US" sz="1600" strike="noStrike" u="none">
              <a:solidFill>
                <a:schemeClr val="dk1"/>
              </a:solidFill>
              <a:uFillTx/>
              <a:latin typeface="Calibri"/>
            </a:endParaRPr>
          </a:p>
          <a:p>
            <a:pPr lvl="4" marL="2057400" indent="-228600" defTabSz="914400">
              <a:lnSpc>
                <a:spcPct val="100000"/>
              </a:lnSpc>
              <a:spcBef>
                <a:spcPts val="320"/>
              </a:spcBef>
              <a:buClr>
                <a:srgbClr val="000000"/>
              </a:buClr>
              <a:buFont typeface="Arial"/>
              <a:buChar char="»"/>
            </a:pPr>
            <a:r>
              <a:rPr b="0" lang="en-US" sz="1600" strike="noStrike" u="none">
                <a:solidFill>
                  <a:schemeClr val="dk1"/>
                </a:solidFill>
                <a:uFillTx/>
                <a:latin typeface="Calibri"/>
              </a:rPr>
              <a:t>Fifth level</a:t>
            </a:r>
            <a:endParaRPr b="0" lang="en-US" sz="1600" strike="noStrike" u="none">
              <a:solidFill>
                <a:schemeClr val="dk1"/>
              </a:solidFill>
              <a:uFillTx/>
              <a:latin typeface="Calibri"/>
            </a:endParaRPr>
          </a:p>
        </p:txBody>
      </p:sp>
      <p:sp>
        <p:nvSpPr>
          <p:cNvPr id="252" name="PlaceHolder 4"/>
          <p:cNvSpPr>
            <a:spLocks noGrp="1"/>
          </p:cNvSpPr>
          <p:nvPr>
            <p:ph type="body"/>
          </p:nvPr>
        </p:nvSpPr>
        <p:spPr>
          <a:xfrm>
            <a:off x="4645080" y="1535040"/>
            <a:ext cx="4041360" cy="639360"/>
          </a:xfrm>
          <a:prstGeom prst="rect">
            <a:avLst/>
          </a:prstGeom>
          <a:noFill/>
          <a:ln w="0">
            <a:noFill/>
          </a:ln>
        </p:spPr>
        <p:txBody>
          <a:bodyPr lIns="91440" rIns="91440" tIns="45720" bIns="45720" anchor="b">
            <a:noAutofit/>
          </a:bodyPr>
          <a:p>
            <a:pPr indent="0" defTabSz="914400">
              <a:lnSpc>
                <a:spcPct val="100000"/>
              </a:lnSpc>
              <a:spcBef>
                <a:spcPts val="479"/>
              </a:spcBef>
              <a:buNone/>
              <a:tabLst>
                <a:tab algn="l" pos="0"/>
              </a:tabLst>
            </a:pPr>
            <a:r>
              <a:rPr b="1" lang="en-US" sz="2400" strike="noStrike" u="none">
                <a:solidFill>
                  <a:schemeClr val="dk1"/>
                </a:solidFill>
                <a:uFillTx/>
                <a:latin typeface="Calibri"/>
              </a:rPr>
              <a:t>Click to edit Master text styles</a:t>
            </a:r>
            <a:endParaRPr b="0" lang="en-US" sz="2400" strike="noStrike" u="none">
              <a:solidFill>
                <a:schemeClr val="dk1"/>
              </a:solidFill>
              <a:uFillTx/>
              <a:latin typeface="Calibri"/>
            </a:endParaRPr>
          </a:p>
        </p:txBody>
      </p:sp>
      <p:sp>
        <p:nvSpPr>
          <p:cNvPr id="253" name="PlaceHolder 5"/>
          <p:cNvSpPr>
            <a:spLocks noGrp="1"/>
          </p:cNvSpPr>
          <p:nvPr>
            <p:ph type="body"/>
          </p:nvPr>
        </p:nvSpPr>
        <p:spPr>
          <a:xfrm>
            <a:off x="4645080" y="2174760"/>
            <a:ext cx="4041360" cy="3951000"/>
          </a:xfrm>
          <a:prstGeom prst="rect">
            <a:avLst/>
          </a:prstGeom>
          <a:noFill/>
          <a:ln w="0">
            <a:noFill/>
          </a:ln>
        </p:spPr>
        <p:txBody>
          <a:bodyPr lIns="91440" rIns="91440" tIns="45720" bIns="45720" anchor="t">
            <a:noAutofit/>
          </a:bodyPr>
          <a:p>
            <a:pPr marL="343080" indent="-34308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Click to edit Master text styles</a:t>
            </a:r>
            <a:endParaRPr b="0" lang="en-US" sz="2400" strike="noStrike" u="none">
              <a:solidFill>
                <a:schemeClr val="dk1"/>
              </a:solidFill>
              <a:uFillTx/>
              <a:latin typeface="Calibri"/>
            </a:endParaRPr>
          </a:p>
          <a:p>
            <a:pPr lvl="1" marL="743040" indent="-28584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Second level</a:t>
            </a:r>
            <a:endParaRPr b="0" lang="en-US" sz="2000" strike="noStrike" u="none">
              <a:solidFill>
                <a:schemeClr val="dk1"/>
              </a:solidFill>
              <a:uFillTx/>
              <a:latin typeface="Calibri"/>
            </a:endParaRPr>
          </a:p>
          <a:p>
            <a:pPr lvl="2" marL="11430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Third level</a:t>
            </a:r>
            <a:endParaRPr b="0" lang="en-US" sz="1800" strike="noStrike" u="none">
              <a:solidFill>
                <a:schemeClr val="dk1"/>
              </a:solidFill>
              <a:uFillTx/>
              <a:latin typeface="Calibri"/>
            </a:endParaRPr>
          </a:p>
          <a:p>
            <a:pPr lvl="3" marL="1600200" indent="-228600" defTabSz="914400">
              <a:lnSpc>
                <a:spcPct val="100000"/>
              </a:lnSpc>
              <a:spcBef>
                <a:spcPts val="320"/>
              </a:spcBef>
              <a:buClr>
                <a:srgbClr val="000000"/>
              </a:buClr>
              <a:buFont typeface="Arial"/>
              <a:buChar char="–"/>
            </a:pPr>
            <a:r>
              <a:rPr b="0" lang="en-US" sz="1600" strike="noStrike" u="none">
                <a:solidFill>
                  <a:schemeClr val="dk1"/>
                </a:solidFill>
                <a:uFillTx/>
                <a:latin typeface="Calibri"/>
              </a:rPr>
              <a:t>Fourth level</a:t>
            </a:r>
            <a:endParaRPr b="0" lang="en-US" sz="1600" strike="noStrike" u="none">
              <a:solidFill>
                <a:schemeClr val="dk1"/>
              </a:solidFill>
              <a:uFillTx/>
              <a:latin typeface="Calibri"/>
            </a:endParaRPr>
          </a:p>
          <a:p>
            <a:pPr lvl="4" marL="2057400" indent="-228600" defTabSz="914400">
              <a:lnSpc>
                <a:spcPct val="100000"/>
              </a:lnSpc>
              <a:spcBef>
                <a:spcPts val="320"/>
              </a:spcBef>
              <a:buClr>
                <a:srgbClr val="000000"/>
              </a:buClr>
              <a:buFont typeface="Arial"/>
              <a:buChar char="»"/>
            </a:pPr>
            <a:r>
              <a:rPr b="0" lang="en-US" sz="1600" strike="noStrike" u="none">
                <a:solidFill>
                  <a:schemeClr val="dk1"/>
                </a:solidFill>
                <a:uFillTx/>
                <a:latin typeface="Calibri"/>
              </a:rPr>
              <a:t>Fifth level</a:t>
            </a:r>
            <a:endParaRPr b="0" lang="en-US" sz="1600" strike="noStrike" u="none">
              <a:solidFill>
                <a:schemeClr val="dk1"/>
              </a:solidFill>
              <a:uFillTx/>
              <a:latin typeface="Calibri"/>
            </a:endParaRPr>
          </a:p>
        </p:txBody>
      </p:sp>
      <p:sp>
        <p:nvSpPr>
          <p:cNvPr id="254" name="PlaceHolder 6"/>
          <p:cNvSpPr>
            <a:spLocks noGrp="1"/>
          </p:cNvSpPr>
          <p:nvPr>
            <p:ph type="dt" idx="118"/>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&lt;date/time&gt;</a:t>
            </a:r>
            <a:endParaRPr b="0" lang="en-GB" sz="1200" strike="noStrike" u="none">
              <a:solidFill>
                <a:srgbClr val="000000"/>
              </a:solidFill>
              <a:uFillTx/>
              <a:latin typeface="Times New Roman"/>
            </a:endParaRPr>
          </a:p>
        </p:txBody>
      </p:sp>
      <p:sp>
        <p:nvSpPr>
          <p:cNvPr id="255" name="PlaceHolder 7"/>
          <p:cNvSpPr>
            <a:spLocks noGrp="1"/>
          </p:cNvSpPr>
          <p:nvPr>
            <p:ph type="ftr" idx="119"/>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256" name="PlaceHolder 8"/>
          <p:cNvSpPr>
            <a:spLocks noGrp="1"/>
          </p:cNvSpPr>
          <p:nvPr>
            <p:ph type="sldNum" idx="120"/>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E302560F-4BD8-47B8-B5F1-0F235844860B}" type="slidenum">
              <a:rPr b="0" lang="en-US" sz="1200" strike="noStrike" u="none">
                <a:solidFill>
                  <a:schemeClr val="dk1">
                    <a:tint val="75000"/>
                  </a:schemeClr>
                </a:solidFill>
                <a:uFillTx/>
                <a:latin typeface="Calibri"/>
              </a:rPr>
              <a:t>&lt;number&gt;</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3" r:id="rId3"/>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258" name="PlaceHolder 2"/>
          <p:cNvSpPr>
            <a:spLocks noGrp="1"/>
          </p:cNvSpPr>
          <p:nvPr>
            <p:ph type="dt" idx="121"/>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&lt;date/time&gt;</a:t>
            </a:r>
            <a:endParaRPr b="0" lang="en-GB" sz="1200" strike="noStrike" u="none">
              <a:solidFill>
                <a:srgbClr val="000000"/>
              </a:solidFill>
              <a:uFillTx/>
              <a:latin typeface="Times New Roman"/>
            </a:endParaRPr>
          </a:p>
        </p:txBody>
      </p:sp>
      <p:sp>
        <p:nvSpPr>
          <p:cNvPr id="259" name="PlaceHolder 3"/>
          <p:cNvSpPr>
            <a:spLocks noGrp="1"/>
          </p:cNvSpPr>
          <p:nvPr>
            <p:ph type="ftr" idx="122"/>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260" name="PlaceHolder 4"/>
          <p:cNvSpPr>
            <a:spLocks noGrp="1"/>
          </p:cNvSpPr>
          <p:nvPr>
            <p:ph type="sldNum" idx="123"/>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20B37EEB-AE36-4232-9F13-26D8C20BE612}" type="slidenum">
              <a:rPr b="0" lang="en-US" sz="1200" strike="noStrike" u="none">
                <a:solidFill>
                  <a:schemeClr val="dk1">
                    <a:tint val="75000"/>
                  </a:schemeClr>
                </a:solidFill>
                <a:uFillTx/>
                <a:latin typeface="Calibri"/>
              </a:rPr>
              <a:t>&lt;number&gt;</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5" r:id="rId3"/>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62" name="PlaceHolder 1"/>
          <p:cNvSpPr>
            <a:spLocks noGrp="1"/>
          </p:cNvSpPr>
          <p:nvPr>
            <p:ph type="dt" idx="124"/>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&lt;date/time&gt;</a:t>
            </a:r>
            <a:endParaRPr b="0" lang="en-GB" sz="1200" strike="noStrike" u="none">
              <a:solidFill>
                <a:srgbClr val="000000"/>
              </a:solidFill>
              <a:uFillTx/>
              <a:latin typeface="Times New Roman"/>
            </a:endParaRPr>
          </a:p>
        </p:txBody>
      </p:sp>
      <p:sp>
        <p:nvSpPr>
          <p:cNvPr id="263" name="PlaceHolder 2"/>
          <p:cNvSpPr>
            <a:spLocks noGrp="1"/>
          </p:cNvSpPr>
          <p:nvPr>
            <p:ph type="ftr" idx="125"/>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264" name="PlaceHolder 3"/>
          <p:cNvSpPr>
            <a:spLocks noGrp="1"/>
          </p:cNvSpPr>
          <p:nvPr>
            <p:ph type="sldNum" idx="126"/>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2CC0F534-3EEF-4580-AF34-EC85253FF9FA}" type="slidenum">
              <a:rPr b="0" lang="en-US" sz="1200" strike="noStrike" u="none">
                <a:solidFill>
                  <a:schemeClr val="dk1">
                    <a:tint val="75000"/>
                  </a:schemeClr>
                </a:solidFill>
                <a:uFillTx/>
                <a:latin typeface="Calibri"/>
              </a:rPr>
              <a:t>&lt;number&gt;</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7" r:id="rId3"/>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65" name="PlaceHolder 1"/>
          <p:cNvSpPr>
            <a:spLocks noGrp="1"/>
          </p:cNvSpPr>
          <p:nvPr>
            <p:ph type="title"/>
          </p:nvPr>
        </p:nvSpPr>
        <p:spPr>
          <a:xfrm>
            <a:off x="457200" y="272880"/>
            <a:ext cx="3007800" cy="1161720"/>
          </a:xfrm>
          <a:prstGeom prst="rect">
            <a:avLst/>
          </a:prstGeom>
          <a:noFill/>
          <a:ln w="0">
            <a:noFill/>
          </a:ln>
        </p:spPr>
        <p:txBody>
          <a:bodyPr lIns="91440" rIns="91440" tIns="45720" bIns="45720" anchor="b">
            <a:noAutofit/>
          </a:bodyPr>
          <a:p>
            <a:pPr indent="0" defTabSz="914400">
              <a:lnSpc>
                <a:spcPct val="100000"/>
              </a:lnSpc>
              <a:buNone/>
            </a:pPr>
            <a:r>
              <a:rPr b="1" lang="en-US" sz="2000" strike="noStrike" u="none">
                <a:solidFill>
                  <a:schemeClr val="dk1"/>
                </a:solidFill>
                <a:uFillTx/>
                <a:latin typeface="Calibri"/>
              </a:rPr>
              <a:t>Click to edit Master title style</a:t>
            </a:r>
            <a:endParaRPr b="0" lang="en-US" sz="2000" strike="noStrike" u="none">
              <a:solidFill>
                <a:schemeClr val="dk1"/>
              </a:solidFill>
              <a:uFillTx/>
              <a:latin typeface="Calibri"/>
            </a:endParaRPr>
          </a:p>
        </p:txBody>
      </p:sp>
      <p:sp>
        <p:nvSpPr>
          <p:cNvPr id="266" name="PlaceHolder 2"/>
          <p:cNvSpPr>
            <a:spLocks noGrp="1"/>
          </p:cNvSpPr>
          <p:nvPr>
            <p:ph type="body"/>
          </p:nvPr>
        </p:nvSpPr>
        <p:spPr>
          <a:xfrm>
            <a:off x="3575160" y="272880"/>
            <a:ext cx="5111280" cy="585288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000000"/>
              </a:buClr>
              <a:buFont typeface="Arial"/>
              <a:buChar char="•"/>
            </a:pPr>
            <a:r>
              <a:rPr b="0" lang="en-US" sz="3200" strike="noStrike" u="none">
                <a:solidFill>
                  <a:schemeClr val="dk1"/>
                </a:solidFill>
                <a:uFillTx/>
                <a:latin typeface="Calibri"/>
              </a:rPr>
              <a:t>Click to edit Master text styles</a:t>
            </a:r>
            <a:endParaRPr b="0" lang="en-US" sz="3200" strike="noStrike" u="none">
              <a:solidFill>
                <a:schemeClr val="dk1"/>
              </a:solidFill>
              <a:uFillTx/>
              <a:latin typeface="Calibri"/>
            </a:endParaRPr>
          </a:p>
          <a:p>
            <a:pPr lvl="1" marL="743040" indent="-28584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Second level</a:t>
            </a:r>
            <a:endParaRPr b="0" lang="en-US" sz="2800" strike="noStrike" u="none">
              <a:solidFill>
                <a:schemeClr val="dk1"/>
              </a:solidFill>
              <a:uFillTx/>
              <a:latin typeface="Calibri"/>
            </a:endParaRPr>
          </a:p>
          <a:p>
            <a:pPr lvl="2" marL="1143000" indent="-22860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Third level</a:t>
            </a:r>
            <a:endParaRPr b="0" lang="en-US" sz="2400" strike="noStrike" u="none">
              <a:solidFill>
                <a:schemeClr val="dk1"/>
              </a:solidFill>
              <a:uFillTx/>
              <a:latin typeface="Calibri"/>
            </a:endParaRPr>
          </a:p>
          <a:p>
            <a:pPr lvl="3" marL="16002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Fourth level</a:t>
            </a:r>
            <a:endParaRPr b="0" lang="en-US" sz="2000" strike="noStrike" u="none">
              <a:solidFill>
                <a:schemeClr val="dk1"/>
              </a:solidFill>
              <a:uFillTx/>
              <a:latin typeface="Calibri"/>
            </a:endParaRPr>
          </a:p>
          <a:p>
            <a:pPr lvl="4" marL="20574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Fifth level</a:t>
            </a:r>
            <a:endParaRPr b="0" lang="en-US" sz="2000" strike="noStrike" u="none">
              <a:solidFill>
                <a:schemeClr val="dk1"/>
              </a:solidFill>
              <a:uFillTx/>
              <a:latin typeface="Calibri"/>
            </a:endParaRPr>
          </a:p>
        </p:txBody>
      </p:sp>
      <p:sp>
        <p:nvSpPr>
          <p:cNvPr id="267" name="PlaceHolder 3"/>
          <p:cNvSpPr>
            <a:spLocks noGrp="1"/>
          </p:cNvSpPr>
          <p:nvPr>
            <p:ph type="body"/>
          </p:nvPr>
        </p:nvSpPr>
        <p:spPr>
          <a:xfrm>
            <a:off x="457200" y="1434960"/>
            <a:ext cx="3007800" cy="4690800"/>
          </a:xfrm>
          <a:prstGeom prst="rect">
            <a:avLst/>
          </a:prstGeom>
          <a:noFill/>
          <a:ln w="0">
            <a:noFill/>
          </a:ln>
        </p:spPr>
        <p:txBody>
          <a:bodyPr lIns="91440" rIns="91440" tIns="45720" bIns="45720" anchor="t">
            <a:noAutofit/>
          </a:bodyPr>
          <a:p>
            <a:pPr indent="0" defTabSz="914400">
              <a:lnSpc>
                <a:spcPct val="100000"/>
              </a:lnSpc>
              <a:spcBef>
                <a:spcPts val="281"/>
              </a:spcBef>
              <a:buNone/>
              <a:tabLst>
                <a:tab algn="l" pos="0"/>
              </a:tabLst>
            </a:pPr>
            <a:r>
              <a:rPr b="0" lang="en-US" sz="1400" strike="noStrike" u="none">
                <a:solidFill>
                  <a:schemeClr val="dk1"/>
                </a:solidFill>
                <a:uFillTx/>
                <a:latin typeface="Calibri"/>
              </a:rPr>
              <a:t>Click to edit Master text styles</a:t>
            </a:r>
            <a:endParaRPr b="0" lang="en-US" sz="1400" strike="noStrike" u="none">
              <a:solidFill>
                <a:schemeClr val="dk1"/>
              </a:solidFill>
              <a:uFillTx/>
              <a:latin typeface="Calibri"/>
            </a:endParaRPr>
          </a:p>
        </p:txBody>
      </p:sp>
      <p:sp>
        <p:nvSpPr>
          <p:cNvPr id="268" name="PlaceHolder 4"/>
          <p:cNvSpPr>
            <a:spLocks noGrp="1"/>
          </p:cNvSpPr>
          <p:nvPr>
            <p:ph type="dt" idx="127"/>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&lt;date/time&gt;</a:t>
            </a:r>
            <a:endParaRPr b="0" lang="en-GB" sz="1200" strike="noStrike" u="none">
              <a:solidFill>
                <a:srgbClr val="000000"/>
              </a:solidFill>
              <a:uFillTx/>
              <a:latin typeface="Times New Roman"/>
            </a:endParaRPr>
          </a:p>
        </p:txBody>
      </p:sp>
      <p:sp>
        <p:nvSpPr>
          <p:cNvPr id="269" name="PlaceHolder 5"/>
          <p:cNvSpPr>
            <a:spLocks noGrp="1"/>
          </p:cNvSpPr>
          <p:nvPr>
            <p:ph type="ftr" idx="128"/>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270" name="PlaceHolder 6"/>
          <p:cNvSpPr>
            <a:spLocks noGrp="1"/>
          </p:cNvSpPr>
          <p:nvPr>
            <p:ph type="sldNum" idx="129"/>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0B125E56-1E00-4F6B-9C8C-CD872E41C416}" type="slidenum">
              <a:rPr b="0" lang="en-US" sz="1200" strike="noStrike" u="none">
                <a:solidFill>
                  <a:schemeClr val="dk1">
                    <a:tint val="75000"/>
                  </a:schemeClr>
                </a:solidFill>
                <a:uFillTx/>
                <a:latin typeface="Calibri"/>
              </a:rPr>
              <a:t>&lt;number&gt;</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9" r:id="rId3"/>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71" name="PlaceHolder 1"/>
          <p:cNvSpPr>
            <a:spLocks noGrp="1"/>
          </p:cNvSpPr>
          <p:nvPr>
            <p:ph type="title"/>
          </p:nvPr>
        </p:nvSpPr>
        <p:spPr>
          <a:xfrm>
            <a:off x="1792440" y="4800600"/>
            <a:ext cx="5486040" cy="566280"/>
          </a:xfrm>
          <a:prstGeom prst="rect">
            <a:avLst/>
          </a:prstGeom>
          <a:noFill/>
          <a:ln w="0">
            <a:noFill/>
          </a:ln>
        </p:spPr>
        <p:txBody>
          <a:bodyPr lIns="91440" rIns="91440" tIns="45720" bIns="45720" anchor="b">
            <a:noAutofit/>
          </a:bodyPr>
          <a:p>
            <a:pPr indent="0" defTabSz="914400">
              <a:lnSpc>
                <a:spcPct val="100000"/>
              </a:lnSpc>
              <a:buNone/>
            </a:pPr>
            <a:r>
              <a:rPr b="1" lang="en-US" sz="2000" strike="noStrike" u="none">
                <a:solidFill>
                  <a:schemeClr val="dk1"/>
                </a:solidFill>
                <a:uFillTx/>
                <a:latin typeface="Calibri"/>
              </a:rPr>
              <a:t>Click to edit Master title style</a:t>
            </a:r>
            <a:endParaRPr b="0" lang="en-US" sz="2000" strike="noStrike" u="none">
              <a:solidFill>
                <a:schemeClr val="dk1"/>
              </a:solidFill>
              <a:uFillTx/>
              <a:latin typeface="Calibri"/>
            </a:endParaRPr>
          </a:p>
        </p:txBody>
      </p:sp>
      <p:sp>
        <p:nvSpPr>
          <p:cNvPr id="272" name="PlaceHolder 2"/>
          <p:cNvSpPr>
            <a:spLocks noGrp="1"/>
          </p:cNvSpPr>
          <p:nvPr>
            <p:ph type="body"/>
          </p:nvPr>
        </p:nvSpPr>
        <p:spPr>
          <a:xfrm>
            <a:off x="1792440" y="612720"/>
            <a:ext cx="5486040" cy="4114440"/>
          </a:xfrm>
          <a:prstGeom prst="rect">
            <a:avLst/>
          </a:prstGeom>
          <a:noFill/>
          <a:ln w="0">
            <a:noFill/>
          </a:ln>
        </p:spPr>
        <p:txBody>
          <a:bodyPr lIns="90000" rIns="90000" tIns="45000" bIns="45000" anchor="t">
            <a:noAutofit/>
          </a:bodyPr>
          <a:p>
            <a:pPr marL="432000" indent="-324000">
              <a:spcBef>
                <a:spcPts val="1417"/>
              </a:spcBef>
              <a:buClr>
                <a:srgbClr val="000000"/>
              </a:buClr>
              <a:buSzPct val="45000"/>
              <a:buFont typeface="Wingdings" charset="2"/>
              <a:buChar char=""/>
            </a:pPr>
            <a:r>
              <a:rPr b="0" lang="en-US" sz="3200" strike="noStrike" u="none">
                <a:solidFill>
                  <a:schemeClr val="dk1"/>
                </a:solidFill>
                <a:uFillTx/>
                <a:latin typeface="Calibri"/>
              </a:rPr>
              <a:t>Click to edit the outline text format</a:t>
            </a:r>
            <a:endParaRPr b="0" lang="en-US" sz="3200" strike="noStrike" u="none">
              <a:solidFill>
                <a:schemeClr val="dk1"/>
              </a:solidFill>
              <a:uFillTx/>
              <a:latin typeface="Calibri"/>
            </a:endParaRPr>
          </a:p>
          <a:p>
            <a:pPr lvl="1" marL="864000" indent="-324000">
              <a:spcBef>
                <a:spcPts val="1134"/>
              </a:spcBef>
              <a:buClr>
                <a:srgbClr val="000000"/>
              </a:buClr>
              <a:buSzPct val="75000"/>
              <a:buFont typeface="Symbol" charset="2"/>
              <a:buChar char=""/>
            </a:pPr>
            <a:r>
              <a:rPr b="0" lang="en-US" sz="3200" strike="noStrike" u="none">
                <a:solidFill>
                  <a:schemeClr val="dk1"/>
                </a:solidFill>
                <a:uFillTx/>
                <a:latin typeface="Calibri"/>
              </a:rPr>
              <a:t>Second Outline Level</a:t>
            </a:r>
            <a:endParaRPr b="0" lang="en-US" sz="3200" strike="noStrike" u="none">
              <a:solidFill>
                <a:schemeClr val="dk1"/>
              </a:solidFill>
              <a:uFillTx/>
              <a:latin typeface="Calibri"/>
            </a:endParaRPr>
          </a:p>
          <a:p>
            <a:pPr lvl="2" marL="1296000" indent="-288000">
              <a:spcBef>
                <a:spcPts val="850"/>
              </a:spcBef>
              <a:buClr>
                <a:srgbClr val="000000"/>
              </a:buClr>
              <a:buSzPct val="45000"/>
              <a:buFont typeface="Wingdings" charset="2"/>
              <a:buChar char=""/>
            </a:pPr>
            <a:r>
              <a:rPr b="0" lang="en-US" sz="3200" strike="noStrike" u="none">
                <a:solidFill>
                  <a:schemeClr val="dk1"/>
                </a:solidFill>
                <a:uFillTx/>
                <a:latin typeface="Calibri"/>
              </a:rPr>
              <a:t>Third Outline Level</a:t>
            </a:r>
            <a:endParaRPr b="0" lang="en-US" sz="3200" strike="noStrike" u="none">
              <a:solidFill>
                <a:schemeClr val="dk1"/>
              </a:solidFill>
              <a:uFillTx/>
              <a:latin typeface="Calibri"/>
            </a:endParaRPr>
          </a:p>
          <a:p>
            <a:pPr lvl="3" marL="1728000" indent="-216000">
              <a:spcBef>
                <a:spcPts val="567"/>
              </a:spcBef>
              <a:buClr>
                <a:srgbClr val="000000"/>
              </a:buClr>
              <a:buSzPct val="75000"/>
              <a:buFont typeface="Symbol" charset="2"/>
              <a:buChar char=""/>
            </a:pPr>
            <a:r>
              <a:rPr b="0" lang="en-US" sz="3200" strike="noStrike" u="none">
                <a:solidFill>
                  <a:schemeClr val="dk1"/>
                </a:solidFill>
                <a:uFillTx/>
                <a:latin typeface="Calibri"/>
              </a:rPr>
              <a:t>Fourth Outline Level</a:t>
            </a:r>
            <a:endParaRPr b="0" lang="en-US" sz="3200" strike="noStrike" u="none">
              <a:solidFill>
                <a:schemeClr val="dk1"/>
              </a:solidFill>
              <a:uFillTx/>
              <a:latin typeface="Calibri"/>
            </a:endParaRPr>
          </a:p>
          <a:p>
            <a:pPr lvl="4" marL="2160000" indent="-216000">
              <a:spcBef>
                <a:spcPts val="283"/>
              </a:spcBef>
              <a:buClr>
                <a:srgbClr val="000000"/>
              </a:buClr>
              <a:buSzPct val="45000"/>
              <a:buFont typeface="Wingdings" charset="2"/>
              <a:buChar char=""/>
            </a:pPr>
            <a:r>
              <a:rPr b="0" lang="en-US" sz="3200" strike="noStrike" u="none">
                <a:solidFill>
                  <a:schemeClr val="dk1"/>
                </a:solidFill>
                <a:uFillTx/>
                <a:latin typeface="Calibri"/>
              </a:rPr>
              <a:t>Fifth Outline Level</a:t>
            </a:r>
            <a:endParaRPr b="0" lang="en-US" sz="3200" strike="noStrike" u="none">
              <a:solidFill>
                <a:schemeClr val="dk1"/>
              </a:solidFill>
              <a:uFillTx/>
              <a:latin typeface="Calibri"/>
            </a:endParaRPr>
          </a:p>
          <a:p>
            <a:pPr lvl="5" marL="2592000" indent="-216000">
              <a:spcBef>
                <a:spcPts val="283"/>
              </a:spcBef>
              <a:buClr>
                <a:srgbClr val="000000"/>
              </a:buClr>
              <a:buSzPct val="45000"/>
              <a:buFont typeface="Wingdings" charset="2"/>
              <a:buChar char=""/>
            </a:pPr>
            <a:r>
              <a:rPr b="0" lang="en-US" sz="3200" strike="noStrike" u="none">
                <a:solidFill>
                  <a:schemeClr val="dk1"/>
                </a:solidFill>
                <a:uFillTx/>
                <a:latin typeface="Calibri"/>
              </a:rPr>
              <a:t>Sixth Outline Level</a:t>
            </a:r>
            <a:endParaRPr b="0" lang="en-US" sz="3200" strike="noStrike" u="none">
              <a:solidFill>
                <a:schemeClr val="dk1"/>
              </a:solidFill>
              <a:uFillTx/>
              <a:latin typeface="Calibri"/>
            </a:endParaRPr>
          </a:p>
          <a:p>
            <a:pPr lvl="6" marL="3024000" indent="-216000">
              <a:spcBef>
                <a:spcPts val="283"/>
              </a:spcBef>
              <a:buClr>
                <a:srgbClr val="000000"/>
              </a:buClr>
              <a:buSzPct val="45000"/>
              <a:buFont typeface="Wingdings" charset="2"/>
              <a:buChar char=""/>
            </a:pPr>
            <a:r>
              <a:rPr b="0" lang="en-US" sz="3200" strike="noStrike" u="none">
                <a:solidFill>
                  <a:schemeClr val="dk1"/>
                </a:solidFill>
                <a:uFillTx/>
                <a:latin typeface="Calibri"/>
              </a:rPr>
              <a:t>Seventh Outline Level</a:t>
            </a:r>
            <a:endParaRPr b="0" lang="en-US" sz="3200" strike="noStrike" u="none">
              <a:solidFill>
                <a:schemeClr val="dk1"/>
              </a:solidFill>
              <a:uFillTx/>
              <a:latin typeface="Calibri"/>
            </a:endParaRPr>
          </a:p>
        </p:txBody>
      </p:sp>
      <p:sp>
        <p:nvSpPr>
          <p:cNvPr id="273" name="PlaceHolder 3"/>
          <p:cNvSpPr>
            <a:spLocks noGrp="1"/>
          </p:cNvSpPr>
          <p:nvPr>
            <p:ph type="body"/>
          </p:nvPr>
        </p:nvSpPr>
        <p:spPr>
          <a:xfrm>
            <a:off x="1792440" y="5367240"/>
            <a:ext cx="5486040" cy="804600"/>
          </a:xfrm>
          <a:prstGeom prst="rect">
            <a:avLst/>
          </a:prstGeom>
          <a:noFill/>
          <a:ln w="0">
            <a:noFill/>
          </a:ln>
        </p:spPr>
        <p:txBody>
          <a:bodyPr lIns="91440" rIns="91440" tIns="45720" bIns="45720" anchor="t">
            <a:noAutofit/>
          </a:bodyPr>
          <a:p>
            <a:pPr indent="0" defTabSz="914400">
              <a:lnSpc>
                <a:spcPct val="100000"/>
              </a:lnSpc>
              <a:spcBef>
                <a:spcPts val="281"/>
              </a:spcBef>
              <a:buNone/>
              <a:tabLst>
                <a:tab algn="l" pos="0"/>
              </a:tabLst>
            </a:pPr>
            <a:r>
              <a:rPr b="0" lang="en-US" sz="1400" strike="noStrike" u="none">
                <a:solidFill>
                  <a:schemeClr val="dk1"/>
                </a:solidFill>
                <a:uFillTx/>
                <a:latin typeface="Calibri"/>
              </a:rPr>
              <a:t>Click to edit Master text styles</a:t>
            </a:r>
            <a:endParaRPr b="0" lang="en-US" sz="1400" strike="noStrike" u="none">
              <a:solidFill>
                <a:schemeClr val="dk1"/>
              </a:solidFill>
              <a:uFillTx/>
              <a:latin typeface="Calibri"/>
            </a:endParaRPr>
          </a:p>
        </p:txBody>
      </p:sp>
      <p:sp>
        <p:nvSpPr>
          <p:cNvPr id="274" name="PlaceHolder 4"/>
          <p:cNvSpPr>
            <a:spLocks noGrp="1"/>
          </p:cNvSpPr>
          <p:nvPr>
            <p:ph type="dt" idx="130"/>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&lt;date/time&gt;</a:t>
            </a:r>
            <a:endParaRPr b="0" lang="en-GB" sz="1200" strike="noStrike" u="none">
              <a:solidFill>
                <a:srgbClr val="000000"/>
              </a:solidFill>
              <a:uFillTx/>
              <a:latin typeface="Times New Roman"/>
            </a:endParaRPr>
          </a:p>
        </p:txBody>
      </p:sp>
      <p:sp>
        <p:nvSpPr>
          <p:cNvPr id="275" name="PlaceHolder 5"/>
          <p:cNvSpPr>
            <a:spLocks noGrp="1"/>
          </p:cNvSpPr>
          <p:nvPr>
            <p:ph type="ftr" idx="131"/>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&lt;footer&gt;</a:t>
            </a:r>
            <a:endParaRPr b="0" lang="en-GB" sz="1400" strike="noStrike" u="none">
              <a:solidFill>
                <a:srgbClr val="000000"/>
              </a:solidFill>
              <a:uFillTx/>
              <a:latin typeface="Times New Roman"/>
            </a:endParaRPr>
          </a:p>
        </p:txBody>
      </p:sp>
      <p:sp>
        <p:nvSpPr>
          <p:cNvPr id="276" name="PlaceHolder 6"/>
          <p:cNvSpPr>
            <a:spLocks noGrp="1"/>
          </p:cNvSpPr>
          <p:nvPr>
            <p:ph type="sldNum" idx="132"/>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FBC74BE5-EE00-4F61-A11C-6B1F41C01DC5}" type="slidenum">
              <a:rPr b="0" lang="en-US" sz="1200" strike="noStrike" u="none">
                <a:solidFill>
                  <a:schemeClr val="dk1">
                    <a:tint val="75000"/>
                  </a:schemeClr>
                </a:solidFill>
                <a:uFillTx/>
                <a:latin typeface="Calibri"/>
              </a:rPr>
              <a:t>&lt;number&gt;</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41" r:id="rId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722160" y="4406760"/>
            <a:ext cx="7772040" cy="1361880"/>
          </a:xfrm>
          <a:prstGeom prst="rect">
            <a:avLst/>
          </a:prstGeom>
          <a:noFill/>
          <a:ln w="0">
            <a:noFill/>
          </a:ln>
        </p:spPr>
        <p:txBody>
          <a:bodyPr lIns="91440" rIns="91440" tIns="45720" bIns="45720" anchor="t">
            <a:noAutofit/>
          </a:bodyPr>
          <a:p>
            <a:pPr indent="0" defTabSz="914400">
              <a:lnSpc>
                <a:spcPct val="100000"/>
              </a:lnSpc>
              <a:buNone/>
            </a:pPr>
            <a:r>
              <a:rPr b="1" lang="en-US" sz="4000" strike="noStrike" u="none" cap="all">
                <a:solidFill>
                  <a:schemeClr val="dk1"/>
                </a:solidFill>
                <a:uFillTx/>
                <a:latin typeface="Calibri"/>
              </a:rPr>
              <a:t>Click to edit Master title style</a:t>
            </a:r>
            <a:endParaRPr b="0" lang="en-US" sz="4000" strike="noStrike" u="none">
              <a:solidFill>
                <a:schemeClr val="dk1"/>
              </a:solidFill>
              <a:uFillTx/>
              <a:latin typeface="Calibri"/>
            </a:endParaRPr>
          </a:p>
        </p:txBody>
      </p:sp>
      <p:sp>
        <p:nvSpPr>
          <p:cNvPr id="25" name="PlaceHolder 2"/>
          <p:cNvSpPr>
            <a:spLocks noGrp="1"/>
          </p:cNvSpPr>
          <p:nvPr>
            <p:ph type="body"/>
          </p:nvPr>
        </p:nvSpPr>
        <p:spPr>
          <a:xfrm>
            <a:off x="722160" y="2906640"/>
            <a:ext cx="7772040" cy="1499760"/>
          </a:xfrm>
          <a:prstGeom prst="rect">
            <a:avLst/>
          </a:prstGeom>
          <a:noFill/>
          <a:ln w="0">
            <a:noFill/>
          </a:ln>
        </p:spPr>
        <p:txBody>
          <a:bodyPr lIns="91440" rIns="91440" tIns="45720" bIns="45720" anchor="b">
            <a:noAutofit/>
          </a:bodyPr>
          <a:p>
            <a:pPr indent="0" defTabSz="914400">
              <a:lnSpc>
                <a:spcPct val="100000"/>
              </a:lnSpc>
              <a:spcBef>
                <a:spcPts val="400"/>
              </a:spcBef>
              <a:buNone/>
              <a:tabLst>
                <a:tab algn="l" pos="0"/>
              </a:tabLst>
            </a:pPr>
            <a:r>
              <a:rPr b="0" lang="en-US" sz="2000" strike="noStrike" u="none">
                <a:solidFill>
                  <a:schemeClr val="dk1">
                    <a:tint val="75000"/>
                  </a:schemeClr>
                </a:solidFill>
                <a:uFillTx/>
                <a:latin typeface="Calibri"/>
              </a:rPr>
              <a:t>Click to edit Master text styles</a:t>
            </a:r>
            <a:endParaRPr b="0" lang="en-US" sz="2000" strike="noStrike" u="none">
              <a:solidFill>
                <a:schemeClr val="dk1"/>
              </a:solidFill>
              <a:uFillTx/>
              <a:latin typeface="Calibri"/>
            </a:endParaRPr>
          </a:p>
        </p:txBody>
      </p:sp>
      <p:sp>
        <p:nvSpPr>
          <p:cNvPr id="26" name="PlaceHolder 3"/>
          <p:cNvSpPr>
            <a:spLocks noGrp="1"/>
          </p:cNvSpPr>
          <p:nvPr>
            <p:ph type="dt" idx="13"/>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 </a:t>
            </a:r>
            <a:endParaRPr b="0" lang="en-GB" sz="1200" strike="noStrike" u="none">
              <a:solidFill>
                <a:srgbClr val="000000"/>
              </a:solidFill>
              <a:uFillTx/>
              <a:latin typeface="Times New Roman"/>
            </a:endParaRPr>
          </a:p>
        </p:txBody>
      </p:sp>
      <p:sp>
        <p:nvSpPr>
          <p:cNvPr id="27" name="PlaceHolder 4"/>
          <p:cNvSpPr>
            <a:spLocks noGrp="1"/>
          </p:cNvSpPr>
          <p:nvPr>
            <p:ph type="ftr" idx="14"/>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 </a:t>
            </a:r>
            <a:endParaRPr b="0" lang="en-GB" sz="1400" strike="noStrike" u="none">
              <a:solidFill>
                <a:srgbClr val="000000"/>
              </a:solidFill>
              <a:uFillTx/>
              <a:latin typeface="Times New Roman"/>
            </a:endParaRPr>
          </a:p>
        </p:txBody>
      </p:sp>
      <p:sp>
        <p:nvSpPr>
          <p:cNvPr id="28" name="PlaceHolder 5"/>
          <p:cNvSpPr>
            <a:spLocks noGrp="1"/>
          </p:cNvSpPr>
          <p:nvPr>
            <p:ph type="sldNum" idx="15"/>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F60B86F5-961D-4666-B94D-B76A4E8DCED7}" type="slidenum">
              <a:rPr b="0" lang="en-US" sz="1200" strike="noStrike" u="none">
                <a:solidFill>
                  <a:schemeClr val="dk1">
                    <a:tint val="75000"/>
                  </a:schemeClr>
                </a:solidFill>
                <a:uFillTx/>
                <a:latin typeface="Calibri"/>
              </a:rPr>
              <a:t>1</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7" r:id="rId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30" name="PlaceHolder 2"/>
          <p:cNvSpPr>
            <a:spLocks noGrp="1"/>
          </p:cNvSpPr>
          <p:nvPr>
            <p:ph type="body"/>
          </p:nvPr>
        </p:nvSpPr>
        <p:spPr>
          <a:xfrm>
            <a:off x="457200" y="1600200"/>
            <a:ext cx="4038120" cy="4525560"/>
          </a:xfrm>
          <a:prstGeom prst="rect">
            <a:avLst/>
          </a:prstGeom>
          <a:noFill/>
          <a:ln w="0">
            <a:noFill/>
          </a:ln>
        </p:spPr>
        <p:txBody>
          <a:bodyPr lIns="91440" rIns="91440" tIns="45720" bIns="45720" anchor="t">
            <a:noAutofit/>
          </a:bodyPr>
          <a:p>
            <a:pPr marL="343080" indent="-34308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Click to edit Master text styles</a:t>
            </a:r>
            <a:endParaRPr b="0" lang="en-US" sz="2800" strike="noStrike" u="none">
              <a:solidFill>
                <a:schemeClr val="dk1"/>
              </a:solidFill>
              <a:uFillTx/>
              <a:latin typeface="Calibri"/>
            </a:endParaRPr>
          </a:p>
          <a:p>
            <a:pPr lvl="1" marL="743040" indent="-28584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Second level</a:t>
            </a:r>
            <a:endParaRPr b="0" lang="en-US" sz="2400" strike="noStrike" u="none">
              <a:solidFill>
                <a:schemeClr val="dk1"/>
              </a:solidFill>
              <a:uFillTx/>
              <a:latin typeface="Calibri"/>
            </a:endParaRPr>
          </a:p>
          <a:p>
            <a:pPr lvl="2" marL="11430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Third level</a:t>
            </a:r>
            <a:endParaRPr b="0" lang="en-US" sz="2000" strike="noStrike" u="none">
              <a:solidFill>
                <a:schemeClr val="dk1"/>
              </a:solidFill>
              <a:uFillTx/>
              <a:latin typeface="Calibri"/>
            </a:endParaRPr>
          </a:p>
          <a:p>
            <a:pPr lvl="3" marL="16002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Fourth level</a:t>
            </a:r>
            <a:endParaRPr b="0" lang="en-US" sz="1800" strike="noStrike" u="none">
              <a:solidFill>
                <a:schemeClr val="dk1"/>
              </a:solidFill>
              <a:uFillTx/>
              <a:latin typeface="Calibri"/>
            </a:endParaRPr>
          </a:p>
          <a:p>
            <a:pPr lvl="4" marL="20574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Fifth level</a:t>
            </a:r>
            <a:endParaRPr b="0" lang="en-US" sz="1800" strike="noStrike" u="none">
              <a:solidFill>
                <a:schemeClr val="dk1"/>
              </a:solidFill>
              <a:uFillTx/>
              <a:latin typeface="Calibri"/>
            </a:endParaRPr>
          </a:p>
        </p:txBody>
      </p:sp>
      <p:sp>
        <p:nvSpPr>
          <p:cNvPr id="31" name="PlaceHolder 3"/>
          <p:cNvSpPr>
            <a:spLocks noGrp="1"/>
          </p:cNvSpPr>
          <p:nvPr>
            <p:ph type="body"/>
          </p:nvPr>
        </p:nvSpPr>
        <p:spPr>
          <a:xfrm>
            <a:off x="4648320" y="1600200"/>
            <a:ext cx="4038120" cy="4525560"/>
          </a:xfrm>
          <a:prstGeom prst="rect">
            <a:avLst/>
          </a:prstGeom>
          <a:noFill/>
          <a:ln w="0">
            <a:noFill/>
          </a:ln>
        </p:spPr>
        <p:txBody>
          <a:bodyPr lIns="91440" rIns="91440" tIns="45720" bIns="45720" anchor="t">
            <a:noAutofit/>
          </a:bodyPr>
          <a:p>
            <a:pPr marL="343080" indent="-343080" defTabSz="914400">
              <a:lnSpc>
                <a:spcPct val="100000"/>
              </a:lnSpc>
              <a:spcBef>
                <a:spcPts val="561"/>
              </a:spcBef>
              <a:buClr>
                <a:srgbClr val="000000"/>
              </a:buClr>
              <a:buFont typeface="Arial"/>
              <a:buChar char="•"/>
            </a:pPr>
            <a:r>
              <a:rPr b="0" lang="en-US" sz="2800" strike="noStrike" u="none">
                <a:solidFill>
                  <a:schemeClr val="dk1"/>
                </a:solidFill>
                <a:uFillTx/>
                <a:latin typeface="Calibri"/>
              </a:rPr>
              <a:t>Click to edit Master text styles</a:t>
            </a:r>
            <a:endParaRPr b="0" lang="en-US" sz="2800" strike="noStrike" u="none">
              <a:solidFill>
                <a:schemeClr val="dk1"/>
              </a:solidFill>
              <a:uFillTx/>
              <a:latin typeface="Calibri"/>
            </a:endParaRPr>
          </a:p>
          <a:p>
            <a:pPr lvl="1" marL="743040" indent="-28584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Second level</a:t>
            </a:r>
            <a:endParaRPr b="0" lang="en-US" sz="2400" strike="noStrike" u="none">
              <a:solidFill>
                <a:schemeClr val="dk1"/>
              </a:solidFill>
              <a:uFillTx/>
              <a:latin typeface="Calibri"/>
            </a:endParaRPr>
          </a:p>
          <a:p>
            <a:pPr lvl="2" marL="1143000" indent="-22860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Third level</a:t>
            </a:r>
            <a:endParaRPr b="0" lang="en-US" sz="2000" strike="noStrike" u="none">
              <a:solidFill>
                <a:schemeClr val="dk1"/>
              </a:solidFill>
              <a:uFillTx/>
              <a:latin typeface="Calibri"/>
            </a:endParaRPr>
          </a:p>
          <a:p>
            <a:pPr lvl="3" marL="16002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Fourth level</a:t>
            </a:r>
            <a:endParaRPr b="0" lang="en-US" sz="1800" strike="noStrike" u="none">
              <a:solidFill>
                <a:schemeClr val="dk1"/>
              </a:solidFill>
              <a:uFillTx/>
              <a:latin typeface="Calibri"/>
            </a:endParaRPr>
          </a:p>
          <a:p>
            <a:pPr lvl="4" marL="20574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Fifth level</a:t>
            </a:r>
            <a:endParaRPr b="0" lang="en-US" sz="1800" strike="noStrike" u="none">
              <a:solidFill>
                <a:schemeClr val="dk1"/>
              </a:solidFill>
              <a:uFillTx/>
              <a:latin typeface="Calibri"/>
            </a:endParaRPr>
          </a:p>
        </p:txBody>
      </p:sp>
      <p:sp>
        <p:nvSpPr>
          <p:cNvPr id="32" name="PlaceHolder 4"/>
          <p:cNvSpPr>
            <a:spLocks noGrp="1"/>
          </p:cNvSpPr>
          <p:nvPr>
            <p:ph type="dt" idx="16"/>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 </a:t>
            </a:r>
            <a:endParaRPr b="0" lang="en-GB" sz="1200" strike="noStrike" u="none">
              <a:solidFill>
                <a:srgbClr val="000000"/>
              </a:solidFill>
              <a:uFillTx/>
              <a:latin typeface="Times New Roman"/>
            </a:endParaRPr>
          </a:p>
        </p:txBody>
      </p:sp>
      <p:sp>
        <p:nvSpPr>
          <p:cNvPr id="33" name="PlaceHolder 5"/>
          <p:cNvSpPr>
            <a:spLocks noGrp="1"/>
          </p:cNvSpPr>
          <p:nvPr>
            <p:ph type="ftr" idx="17"/>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 </a:t>
            </a:r>
            <a:endParaRPr b="0" lang="en-GB" sz="1400" strike="noStrike" u="none">
              <a:solidFill>
                <a:srgbClr val="000000"/>
              </a:solidFill>
              <a:uFillTx/>
              <a:latin typeface="Times New Roman"/>
            </a:endParaRPr>
          </a:p>
        </p:txBody>
      </p:sp>
      <p:sp>
        <p:nvSpPr>
          <p:cNvPr id="34" name="PlaceHolder 6"/>
          <p:cNvSpPr>
            <a:spLocks noGrp="1"/>
          </p:cNvSpPr>
          <p:nvPr>
            <p:ph type="sldNum" idx="18"/>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5738B070-B5A9-41B8-8022-15C54FDEA4CE}" type="slidenum">
              <a:rPr b="0" lang="en-US" sz="1200" strike="noStrike" u="none">
                <a:solidFill>
                  <a:schemeClr val="dk1">
                    <a:tint val="75000"/>
                  </a:schemeClr>
                </a:solidFill>
                <a:uFillTx/>
                <a:latin typeface="Calibri"/>
              </a:rPr>
              <a:t>1</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9" r:id="rId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39" name="PlaceHolder 2"/>
          <p:cNvSpPr>
            <a:spLocks noGrp="1"/>
          </p:cNvSpPr>
          <p:nvPr>
            <p:ph type="body"/>
          </p:nvPr>
        </p:nvSpPr>
        <p:spPr>
          <a:xfrm>
            <a:off x="457200" y="1535040"/>
            <a:ext cx="4039920" cy="639360"/>
          </a:xfrm>
          <a:prstGeom prst="rect">
            <a:avLst/>
          </a:prstGeom>
          <a:noFill/>
          <a:ln w="0">
            <a:noFill/>
          </a:ln>
        </p:spPr>
        <p:txBody>
          <a:bodyPr lIns="91440" rIns="91440" tIns="45720" bIns="45720" anchor="b">
            <a:noAutofit/>
          </a:bodyPr>
          <a:p>
            <a:pPr indent="0" defTabSz="914400">
              <a:lnSpc>
                <a:spcPct val="100000"/>
              </a:lnSpc>
              <a:spcBef>
                <a:spcPts val="479"/>
              </a:spcBef>
              <a:buNone/>
              <a:tabLst>
                <a:tab algn="l" pos="0"/>
              </a:tabLst>
            </a:pPr>
            <a:r>
              <a:rPr b="1" lang="en-US" sz="2400" strike="noStrike" u="none">
                <a:solidFill>
                  <a:schemeClr val="dk1"/>
                </a:solidFill>
                <a:uFillTx/>
                <a:latin typeface="Calibri"/>
              </a:rPr>
              <a:t>Click to edit Master text styles</a:t>
            </a:r>
            <a:endParaRPr b="0" lang="en-US" sz="2400" strike="noStrike" u="none">
              <a:solidFill>
                <a:schemeClr val="dk1"/>
              </a:solidFill>
              <a:uFillTx/>
              <a:latin typeface="Calibri"/>
            </a:endParaRPr>
          </a:p>
        </p:txBody>
      </p:sp>
      <p:sp>
        <p:nvSpPr>
          <p:cNvPr id="40" name="PlaceHolder 3"/>
          <p:cNvSpPr>
            <a:spLocks noGrp="1"/>
          </p:cNvSpPr>
          <p:nvPr>
            <p:ph type="body"/>
          </p:nvPr>
        </p:nvSpPr>
        <p:spPr>
          <a:xfrm>
            <a:off x="457200" y="2174760"/>
            <a:ext cx="4039920" cy="3951000"/>
          </a:xfrm>
          <a:prstGeom prst="rect">
            <a:avLst/>
          </a:prstGeom>
          <a:noFill/>
          <a:ln w="0">
            <a:noFill/>
          </a:ln>
        </p:spPr>
        <p:txBody>
          <a:bodyPr lIns="91440" rIns="91440" tIns="45720" bIns="45720" anchor="t">
            <a:noAutofit/>
          </a:bodyPr>
          <a:p>
            <a:pPr marL="343080" indent="-34308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Click to edit Master text styles</a:t>
            </a:r>
            <a:endParaRPr b="0" lang="en-US" sz="2400" strike="noStrike" u="none">
              <a:solidFill>
                <a:schemeClr val="dk1"/>
              </a:solidFill>
              <a:uFillTx/>
              <a:latin typeface="Calibri"/>
            </a:endParaRPr>
          </a:p>
          <a:p>
            <a:pPr lvl="1" marL="743040" indent="-28584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Second level</a:t>
            </a:r>
            <a:endParaRPr b="0" lang="en-US" sz="2000" strike="noStrike" u="none">
              <a:solidFill>
                <a:schemeClr val="dk1"/>
              </a:solidFill>
              <a:uFillTx/>
              <a:latin typeface="Calibri"/>
            </a:endParaRPr>
          </a:p>
          <a:p>
            <a:pPr lvl="2" marL="11430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Third level</a:t>
            </a:r>
            <a:endParaRPr b="0" lang="en-US" sz="1800" strike="noStrike" u="none">
              <a:solidFill>
                <a:schemeClr val="dk1"/>
              </a:solidFill>
              <a:uFillTx/>
              <a:latin typeface="Calibri"/>
            </a:endParaRPr>
          </a:p>
          <a:p>
            <a:pPr lvl="3" marL="1600200" indent="-228600" defTabSz="914400">
              <a:lnSpc>
                <a:spcPct val="100000"/>
              </a:lnSpc>
              <a:spcBef>
                <a:spcPts val="320"/>
              </a:spcBef>
              <a:buClr>
                <a:srgbClr val="000000"/>
              </a:buClr>
              <a:buFont typeface="Arial"/>
              <a:buChar char="–"/>
            </a:pPr>
            <a:r>
              <a:rPr b="0" lang="en-US" sz="1600" strike="noStrike" u="none">
                <a:solidFill>
                  <a:schemeClr val="dk1"/>
                </a:solidFill>
                <a:uFillTx/>
                <a:latin typeface="Calibri"/>
              </a:rPr>
              <a:t>Fourth level</a:t>
            </a:r>
            <a:endParaRPr b="0" lang="en-US" sz="1600" strike="noStrike" u="none">
              <a:solidFill>
                <a:schemeClr val="dk1"/>
              </a:solidFill>
              <a:uFillTx/>
              <a:latin typeface="Calibri"/>
            </a:endParaRPr>
          </a:p>
          <a:p>
            <a:pPr lvl="4" marL="2057400" indent="-228600" defTabSz="914400">
              <a:lnSpc>
                <a:spcPct val="100000"/>
              </a:lnSpc>
              <a:spcBef>
                <a:spcPts val="320"/>
              </a:spcBef>
              <a:buClr>
                <a:srgbClr val="000000"/>
              </a:buClr>
              <a:buFont typeface="Arial"/>
              <a:buChar char="»"/>
            </a:pPr>
            <a:r>
              <a:rPr b="0" lang="en-US" sz="1600" strike="noStrike" u="none">
                <a:solidFill>
                  <a:schemeClr val="dk1"/>
                </a:solidFill>
                <a:uFillTx/>
                <a:latin typeface="Calibri"/>
              </a:rPr>
              <a:t>Fifth level</a:t>
            </a:r>
            <a:endParaRPr b="0" lang="en-US" sz="1600" strike="noStrike" u="none">
              <a:solidFill>
                <a:schemeClr val="dk1"/>
              </a:solidFill>
              <a:uFillTx/>
              <a:latin typeface="Calibri"/>
            </a:endParaRPr>
          </a:p>
        </p:txBody>
      </p:sp>
      <p:sp>
        <p:nvSpPr>
          <p:cNvPr id="41" name="PlaceHolder 4"/>
          <p:cNvSpPr>
            <a:spLocks noGrp="1"/>
          </p:cNvSpPr>
          <p:nvPr>
            <p:ph type="body"/>
          </p:nvPr>
        </p:nvSpPr>
        <p:spPr>
          <a:xfrm>
            <a:off x="4645080" y="1535040"/>
            <a:ext cx="4041360" cy="639360"/>
          </a:xfrm>
          <a:prstGeom prst="rect">
            <a:avLst/>
          </a:prstGeom>
          <a:noFill/>
          <a:ln w="0">
            <a:noFill/>
          </a:ln>
        </p:spPr>
        <p:txBody>
          <a:bodyPr lIns="91440" rIns="91440" tIns="45720" bIns="45720" anchor="b">
            <a:noAutofit/>
          </a:bodyPr>
          <a:p>
            <a:pPr indent="0" defTabSz="914400">
              <a:lnSpc>
                <a:spcPct val="100000"/>
              </a:lnSpc>
              <a:spcBef>
                <a:spcPts val="479"/>
              </a:spcBef>
              <a:buNone/>
              <a:tabLst>
                <a:tab algn="l" pos="0"/>
              </a:tabLst>
            </a:pPr>
            <a:r>
              <a:rPr b="1" lang="en-US" sz="2400" strike="noStrike" u="none">
                <a:solidFill>
                  <a:schemeClr val="dk1"/>
                </a:solidFill>
                <a:uFillTx/>
                <a:latin typeface="Calibri"/>
              </a:rPr>
              <a:t>Click to edit Master text styles</a:t>
            </a:r>
            <a:endParaRPr b="0" lang="en-US" sz="2400" strike="noStrike" u="none">
              <a:solidFill>
                <a:schemeClr val="dk1"/>
              </a:solidFill>
              <a:uFillTx/>
              <a:latin typeface="Calibri"/>
            </a:endParaRPr>
          </a:p>
        </p:txBody>
      </p:sp>
      <p:sp>
        <p:nvSpPr>
          <p:cNvPr id="42" name="PlaceHolder 5"/>
          <p:cNvSpPr>
            <a:spLocks noGrp="1"/>
          </p:cNvSpPr>
          <p:nvPr>
            <p:ph type="body"/>
          </p:nvPr>
        </p:nvSpPr>
        <p:spPr>
          <a:xfrm>
            <a:off x="4645080" y="2174760"/>
            <a:ext cx="4041360" cy="3951000"/>
          </a:xfrm>
          <a:prstGeom prst="rect">
            <a:avLst/>
          </a:prstGeom>
          <a:noFill/>
          <a:ln w="0">
            <a:noFill/>
          </a:ln>
        </p:spPr>
        <p:txBody>
          <a:bodyPr lIns="91440" rIns="91440" tIns="45720" bIns="45720" anchor="t">
            <a:noAutofit/>
          </a:bodyPr>
          <a:p>
            <a:pPr marL="343080" indent="-343080" defTabSz="914400">
              <a:lnSpc>
                <a:spcPct val="100000"/>
              </a:lnSpc>
              <a:spcBef>
                <a:spcPts val="479"/>
              </a:spcBef>
              <a:buClr>
                <a:srgbClr val="000000"/>
              </a:buClr>
              <a:buFont typeface="Arial"/>
              <a:buChar char="•"/>
            </a:pPr>
            <a:r>
              <a:rPr b="0" lang="en-US" sz="2400" strike="noStrike" u="none">
                <a:solidFill>
                  <a:schemeClr val="dk1"/>
                </a:solidFill>
                <a:uFillTx/>
                <a:latin typeface="Calibri"/>
              </a:rPr>
              <a:t>Click to edit Master text styles</a:t>
            </a:r>
            <a:endParaRPr b="0" lang="en-US" sz="2400" strike="noStrike" u="none">
              <a:solidFill>
                <a:schemeClr val="dk1"/>
              </a:solidFill>
              <a:uFillTx/>
              <a:latin typeface="Calibri"/>
            </a:endParaRPr>
          </a:p>
          <a:p>
            <a:pPr lvl="1" marL="743040" indent="-285840" defTabSz="914400">
              <a:lnSpc>
                <a:spcPct val="100000"/>
              </a:lnSpc>
              <a:spcBef>
                <a:spcPts val="400"/>
              </a:spcBef>
              <a:buClr>
                <a:srgbClr val="000000"/>
              </a:buClr>
              <a:buFont typeface="Arial"/>
              <a:buChar char="–"/>
            </a:pPr>
            <a:r>
              <a:rPr b="0" lang="en-US" sz="2000" strike="noStrike" u="none">
                <a:solidFill>
                  <a:schemeClr val="dk1"/>
                </a:solidFill>
                <a:uFillTx/>
                <a:latin typeface="Calibri"/>
              </a:rPr>
              <a:t>Second level</a:t>
            </a:r>
            <a:endParaRPr b="0" lang="en-US" sz="2000" strike="noStrike" u="none">
              <a:solidFill>
                <a:schemeClr val="dk1"/>
              </a:solidFill>
              <a:uFillTx/>
              <a:latin typeface="Calibri"/>
            </a:endParaRPr>
          </a:p>
          <a:p>
            <a:pPr lvl="2" marL="1143000" indent="-228600" defTabSz="914400">
              <a:lnSpc>
                <a:spcPct val="100000"/>
              </a:lnSpc>
              <a:spcBef>
                <a:spcPts val="360"/>
              </a:spcBef>
              <a:buClr>
                <a:srgbClr val="000000"/>
              </a:buClr>
              <a:buFont typeface="Arial"/>
              <a:buChar char="•"/>
            </a:pPr>
            <a:r>
              <a:rPr b="0" lang="en-US" sz="1800" strike="noStrike" u="none">
                <a:solidFill>
                  <a:schemeClr val="dk1"/>
                </a:solidFill>
                <a:uFillTx/>
                <a:latin typeface="Calibri"/>
              </a:rPr>
              <a:t>Third level</a:t>
            </a:r>
            <a:endParaRPr b="0" lang="en-US" sz="1800" strike="noStrike" u="none">
              <a:solidFill>
                <a:schemeClr val="dk1"/>
              </a:solidFill>
              <a:uFillTx/>
              <a:latin typeface="Calibri"/>
            </a:endParaRPr>
          </a:p>
          <a:p>
            <a:pPr lvl="3" marL="1600200" indent="-228600" defTabSz="914400">
              <a:lnSpc>
                <a:spcPct val="100000"/>
              </a:lnSpc>
              <a:spcBef>
                <a:spcPts val="320"/>
              </a:spcBef>
              <a:buClr>
                <a:srgbClr val="000000"/>
              </a:buClr>
              <a:buFont typeface="Arial"/>
              <a:buChar char="–"/>
            </a:pPr>
            <a:r>
              <a:rPr b="0" lang="en-US" sz="1600" strike="noStrike" u="none">
                <a:solidFill>
                  <a:schemeClr val="dk1"/>
                </a:solidFill>
                <a:uFillTx/>
                <a:latin typeface="Calibri"/>
              </a:rPr>
              <a:t>Fourth level</a:t>
            </a:r>
            <a:endParaRPr b="0" lang="en-US" sz="1600" strike="noStrike" u="none">
              <a:solidFill>
                <a:schemeClr val="dk1"/>
              </a:solidFill>
              <a:uFillTx/>
              <a:latin typeface="Calibri"/>
            </a:endParaRPr>
          </a:p>
          <a:p>
            <a:pPr lvl="4" marL="2057400" indent="-228600" defTabSz="914400">
              <a:lnSpc>
                <a:spcPct val="100000"/>
              </a:lnSpc>
              <a:spcBef>
                <a:spcPts val="320"/>
              </a:spcBef>
              <a:buClr>
                <a:srgbClr val="000000"/>
              </a:buClr>
              <a:buFont typeface="Arial"/>
              <a:buChar char="»"/>
            </a:pPr>
            <a:r>
              <a:rPr b="0" lang="en-US" sz="1600" strike="noStrike" u="none">
                <a:solidFill>
                  <a:schemeClr val="dk1"/>
                </a:solidFill>
                <a:uFillTx/>
                <a:latin typeface="Calibri"/>
              </a:rPr>
              <a:t>Fifth level</a:t>
            </a:r>
            <a:endParaRPr b="0" lang="en-US" sz="1600" strike="noStrike" u="none">
              <a:solidFill>
                <a:schemeClr val="dk1"/>
              </a:solidFill>
              <a:uFillTx/>
              <a:latin typeface="Calibri"/>
            </a:endParaRPr>
          </a:p>
        </p:txBody>
      </p:sp>
      <p:sp>
        <p:nvSpPr>
          <p:cNvPr id="43" name="PlaceHolder 6"/>
          <p:cNvSpPr>
            <a:spLocks noGrp="1"/>
          </p:cNvSpPr>
          <p:nvPr>
            <p:ph type="dt" idx="19"/>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 </a:t>
            </a:r>
            <a:endParaRPr b="0" lang="en-GB" sz="1200" strike="noStrike" u="none">
              <a:solidFill>
                <a:srgbClr val="000000"/>
              </a:solidFill>
              <a:uFillTx/>
              <a:latin typeface="Times New Roman"/>
            </a:endParaRPr>
          </a:p>
        </p:txBody>
      </p:sp>
      <p:sp>
        <p:nvSpPr>
          <p:cNvPr id="44" name="PlaceHolder 7"/>
          <p:cNvSpPr>
            <a:spLocks noGrp="1"/>
          </p:cNvSpPr>
          <p:nvPr>
            <p:ph type="ftr" idx="20"/>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 </a:t>
            </a:r>
            <a:endParaRPr b="0" lang="en-GB" sz="1400" strike="noStrike" u="none">
              <a:solidFill>
                <a:srgbClr val="000000"/>
              </a:solidFill>
              <a:uFillTx/>
              <a:latin typeface="Times New Roman"/>
            </a:endParaRPr>
          </a:p>
        </p:txBody>
      </p:sp>
      <p:sp>
        <p:nvSpPr>
          <p:cNvPr id="45" name="PlaceHolder 8"/>
          <p:cNvSpPr>
            <a:spLocks noGrp="1"/>
          </p:cNvSpPr>
          <p:nvPr>
            <p:ph type="sldNum" idx="21"/>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C5D9F88F-989D-47A5-85F0-EA1D8E9A56E7}" type="slidenum">
              <a:rPr b="0" lang="en-US" sz="1200" strike="noStrike" u="none">
                <a:solidFill>
                  <a:schemeClr val="dk1">
                    <a:tint val="75000"/>
                  </a:schemeClr>
                </a:solidFill>
                <a:uFillTx/>
                <a:latin typeface="Calibri"/>
              </a:rPr>
              <a:t>1</a:t>
            </a:fld>
            <a:endParaRPr b="0" lang="en-GB"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1" r:id="rId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trike="noStrike" u="none">
                <a:solidFill>
                  <a:schemeClr val="dk1"/>
                </a:solidFill>
                <a:uFillTx/>
                <a:latin typeface="Calibri"/>
              </a:rPr>
              <a:t>Click to edit Master title style</a:t>
            </a:r>
            <a:endParaRPr b="0" lang="en-US" sz="4400" strike="noStrike" u="none">
              <a:solidFill>
                <a:schemeClr val="dk1"/>
              </a:solidFill>
              <a:uFillTx/>
              <a:latin typeface="Calibri"/>
            </a:endParaRPr>
          </a:p>
        </p:txBody>
      </p:sp>
      <p:sp>
        <p:nvSpPr>
          <p:cNvPr id="47" name="PlaceHolder 2"/>
          <p:cNvSpPr>
            <a:spLocks noGrp="1"/>
          </p:cNvSpPr>
          <p:nvPr>
            <p:ph type="dt" idx="22"/>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 </a:t>
            </a:r>
            <a:endParaRPr b="0" lang="en-GB" sz="1200" strike="noStrike" u="none">
              <a:solidFill>
                <a:srgbClr val="000000"/>
              </a:solidFill>
              <a:uFillTx/>
              <a:latin typeface="Times New Roman"/>
            </a:endParaRPr>
          </a:p>
        </p:txBody>
      </p:sp>
      <p:sp>
        <p:nvSpPr>
          <p:cNvPr id="48" name="PlaceHolder 3"/>
          <p:cNvSpPr>
            <a:spLocks noGrp="1"/>
          </p:cNvSpPr>
          <p:nvPr>
            <p:ph type="ftr" idx="23"/>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 </a:t>
            </a:r>
            <a:endParaRPr b="0" lang="en-GB" sz="1400" strike="noStrike" u="none">
              <a:solidFill>
                <a:srgbClr val="000000"/>
              </a:solidFill>
              <a:uFillTx/>
              <a:latin typeface="Times New Roman"/>
            </a:endParaRPr>
          </a:p>
        </p:txBody>
      </p:sp>
      <p:sp>
        <p:nvSpPr>
          <p:cNvPr id="49" name="PlaceHolder 4"/>
          <p:cNvSpPr>
            <a:spLocks noGrp="1"/>
          </p:cNvSpPr>
          <p:nvPr>
            <p:ph type="sldNum" idx="24"/>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3A488A3C-7A4F-40D9-8D50-C32178602792}" type="slidenum">
              <a:rPr b="0" lang="en-US" sz="1200" strike="noStrike" u="none">
                <a:solidFill>
                  <a:schemeClr val="dk1">
                    <a:tint val="75000"/>
                  </a:schemeClr>
                </a:solidFill>
                <a:uFillTx/>
                <a:latin typeface="Calibri"/>
              </a:rPr>
              <a:t>1</a:t>
            </a:fld>
            <a:endParaRPr b="0" lang="en-GB" sz="1200" strike="noStrike" u="none">
              <a:solidFill>
                <a:srgbClr val="000000"/>
              </a:solidFill>
              <a:uFillTx/>
              <a:latin typeface="Times New Roman"/>
            </a:endParaRPr>
          </a:p>
        </p:txBody>
      </p:sp>
      <p:sp>
        <p:nvSpPr>
          <p:cNvPr id="50"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chemeClr val="dk1"/>
                </a:solidFill>
                <a:uFillTx/>
                <a:latin typeface="Calibri"/>
              </a:rPr>
              <a:t>Click to edit the outline text format</a:t>
            </a:r>
            <a:endParaRPr b="0" lang="en-US" sz="3200" strike="noStrike" u="none">
              <a:solidFill>
                <a:schemeClr val="dk1"/>
              </a:solidFill>
              <a:uFillTx/>
              <a:latin typeface="Calibri"/>
            </a:endParaRPr>
          </a:p>
          <a:p>
            <a:pPr lvl="1" marL="864000" indent="-324000">
              <a:spcBef>
                <a:spcPts val="1134"/>
              </a:spcBef>
              <a:buClr>
                <a:srgbClr val="000000"/>
              </a:buClr>
              <a:buSzPct val="75000"/>
              <a:buFont typeface="Symbol" charset="2"/>
              <a:buChar char=""/>
            </a:pPr>
            <a:r>
              <a:rPr b="0" lang="en-US" sz="2400" strike="noStrike" u="none">
                <a:solidFill>
                  <a:schemeClr val="dk1"/>
                </a:solidFill>
                <a:uFillTx/>
                <a:latin typeface="Calibri"/>
              </a:rPr>
              <a:t>Second Outline Level</a:t>
            </a:r>
            <a:endParaRPr b="0" lang="en-US" sz="2400" strike="noStrike" u="none">
              <a:solidFill>
                <a:schemeClr val="dk1"/>
              </a:solidFill>
              <a:uFillTx/>
              <a:latin typeface="Calibri"/>
            </a:endParaRPr>
          </a:p>
          <a:p>
            <a:pPr lvl="2" marL="1296000" indent="-288000">
              <a:spcBef>
                <a:spcPts val="850"/>
              </a:spcBef>
              <a:buClr>
                <a:srgbClr val="000000"/>
              </a:buClr>
              <a:buSzPct val="45000"/>
              <a:buFont typeface="Wingdings" charset="2"/>
              <a:buChar char=""/>
            </a:pPr>
            <a:r>
              <a:rPr b="0" lang="en-US" sz="2000" strike="noStrike" u="none">
                <a:solidFill>
                  <a:schemeClr val="dk1"/>
                </a:solidFill>
                <a:uFillTx/>
                <a:latin typeface="Calibri"/>
              </a:rPr>
              <a:t>Third Outline Level</a:t>
            </a:r>
            <a:endParaRPr b="0" lang="en-US" sz="2000" strike="noStrike" u="none">
              <a:solidFill>
                <a:schemeClr val="dk1"/>
              </a:solidFill>
              <a:uFillTx/>
              <a:latin typeface="Calibri"/>
            </a:endParaRPr>
          </a:p>
          <a:p>
            <a:pPr lvl="3" marL="1728000" indent="-216000">
              <a:spcBef>
                <a:spcPts val="567"/>
              </a:spcBef>
              <a:buClr>
                <a:srgbClr val="000000"/>
              </a:buClr>
              <a:buSzPct val="75000"/>
              <a:buFont typeface="Symbol" charset="2"/>
              <a:buChar char=""/>
            </a:pPr>
            <a:r>
              <a:rPr b="0" lang="en-US" sz="2000" strike="noStrike" u="none">
                <a:solidFill>
                  <a:schemeClr val="dk1"/>
                </a:solidFill>
                <a:uFillTx/>
                <a:latin typeface="Calibri"/>
              </a:rPr>
              <a:t>Fourth Outline Level</a:t>
            </a:r>
            <a:endParaRPr b="0" lang="en-US" sz="2000" strike="noStrike" u="none">
              <a:solidFill>
                <a:schemeClr val="dk1"/>
              </a:solidFill>
              <a:uFillTx/>
              <a:latin typeface="Calibri"/>
            </a:endParaRPr>
          </a:p>
          <a:p>
            <a:pPr lvl="4" marL="2160000" indent="-216000">
              <a:spcBef>
                <a:spcPts val="283"/>
              </a:spcBef>
              <a:buClr>
                <a:srgbClr val="000000"/>
              </a:buClr>
              <a:buSzPct val="45000"/>
              <a:buFont typeface="Wingdings" charset="2"/>
              <a:buChar char=""/>
            </a:pPr>
            <a:r>
              <a:rPr b="0" lang="en-US" sz="2000" strike="noStrike" u="none">
                <a:solidFill>
                  <a:schemeClr val="dk1"/>
                </a:solidFill>
                <a:uFillTx/>
                <a:latin typeface="Calibri"/>
              </a:rPr>
              <a:t>Fifth Outline Level</a:t>
            </a:r>
            <a:endParaRPr b="0" lang="en-US" sz="2000" strike="noStrike" u="none">
              <a:solidFill>
                <a:schemeClr val="dk1"/>
              </a:solidFill>
              <a:uFillTx/>
              <a:latin typeface="Calibri"/>
            </a:endParaRPr>
          </a:p>
          <a:p>
            <a:pPr lvl="5" marL="2592000" indent="-216000">
              <a:spcBef>
                <a:spcPts val="283"/>
              </a:spcBef>
              <a:buClr>
                <a:srgbClr val="000000"/>
              </a:buClr>
              <a:buSzPct val="45000"/>
              <a:buFont typeface="Wingdings" charset="2"/>
              <a:buChar char=""/>
            </a:pPr>
            <a:r>
              <a:rPr b="0" lang="en-US" sz="2000" strike="noStrike" u="none">
                <a:solidFill>
                  <a:schemeClr val="dk1"/>
                </a:solidFill>
                <a:uFillTx/>
                <a:latin typeface="Calibri"/>
              </a:rPr>
              <a:t>Sixth Outline Level</a:t>
            </a:r>
            <a:endParaRPr b="0" lang="en-US" sz="2000" strike="noStrike" u="none">
              <a:solidFill>
                <a:schemeClr val="dk1"/>
              </a:solidFill>
              <a:uFillTx/>
              <a:latin typeface="Calibri"/>
            </a:endParaRPr>
          </a:p>
          <a:p>
            <a:pPr lvl="6" marL="3024000" indent="-216000">
              <a:spcBef>
                <a:spcPts val="283"/>
              </a:spcBef>
              <a:buClr>
                <a:srgbClr val="000000"/>
              </a:buClr>
              <a:buSzPct val="45000"/>
              <a:buFont typeface="Wingdings" charset="2"/>
              <a:buChar char=""/>
            </a:pPr>
            <a:r>
              <a:rPr b="0" lang="en-US" sz="2000" strike="noStrike" u="none">
                <a:solidFill>
                  <a:schemeClr val="dk1"/>
                </a:solidFill>
                <a:uFillTx/>
                <a:latin typeface="Calibri"/>
              </a:rPr>
              <a:t>Seventh Outline Level</a:t>
            </a:r>
            <a:endParaRPr b="0" lang="en-US" sz="2000" strike="noStrike" u="none">
              <a:solidFill>
                <a:schemeClr val="dk1"/>
              </a:solidFill>
              <a:uFillTx/>
              <a:latin typeface="Calibri"/>
            </a:endParaRPr>
          </a:p>
        </p:txBody>
      </p:sp>
    </p:spTree>
  </p:cSld>
  <p:clrMap bg1="lt1" tx1="dk1" bg2="lt2" tx2="dk2" accent1="accent1" accent2="accent2" accent3="accent3" accent4="accent4" accent5="accent5" accent6="accent6" hlink="hlink" folHlink="folHlink"/>
  <p:sldLayoutIdLst>
    <p:sldLayoutId id="2147483663" r:id="rId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2" name="PlaceHolder 1"/>
          <p:cNvSpPr>
            <a:spLocks noGrp="1"/>
          </p:cNvSpPr>
          <p:nvPr>
            <p:ph type="dt" idx="25"/>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en-US" sz="1200" strike="noStrike" u="none">
                <a:solidFill>
                  <a:schemeClr val="dk1">
                    <a:tint val="75000"/>
                  </a:schemeClr>
                </a:solidFill>
                <a:uFillTx/>
                <a:latin typeface="Calibri"/>
              </a:defRPr>
            </a:lvl1pPr>
          </a:lstStyle>
          <a:p>
            <a:pPr indent="0" defTabSz="914400">
              <a:lnSpc>
                <a:spcPct val="100000"/>
              </a:lnSpc>
              <a:buNone/>
            </a:pPr>
            <a:r>
              <a:rPr b="0" lang="en-US" sz="1200" strike="noStrike" u="none">
                <a:solidFill>
                  <a:schemeClr val="dk1">
                    <a:tint val="75000"/>
                  </a:schemeClr>
                </a:solidFill>
                <a:uFillTx/>
                <a:latin typeface="Calibri"/>
              </a:rPr>
              <a:t> </a:t>
            </a:r>
            <a:endParaRPr b="0" lang="en-GB" sz="1200" strike="noStrike" u="none">
              <a:solidFill>
                <a:srgbClr val="000000"/>
              </a:solidFill>
              <a:uFillTx/>
              <a:latin typeface="Times New Roman"/>
            </a:endParaRPr>
          </a:p>
        </p:txBody>
      </p:sp>
      <p:sp>
        <p:nvSpPr>
          <p:cNvPr id="53" name="PlaceHolder 2"/>
          <p:cNvSpPr>
            <a:spLocks noGrp="1"/>
          </p:cNvSpPr>
          <p:nvPr>
            <p:ph type="ftr" idx="26"/>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en-GB" sz="1400" strike="noStrike" u="none">
                <a:solidFill>
                  <a:srgbClr val="000000"/>
                </a:solidFill>
                <a:uFillTx/>
                <a:latin typeface="Times New Roman"/>
              </a:defRPr>
            </a:lvl1pPr>
          </a:lstStyle>
          <a:p>
            <a:pPr indent="0" algn="ctr">
              <a:buNone/>
            </a:pPr>
            <a:r>
              <a:rPr b="0" lang="en-GB" sz="1400" strike="noStrike" u="none">
                <a:solidFill>
                  <a:srgbClr val="000000"/>
                </a:solidFill>
                <a:uFillTx/>
                <a:latin typeface="Times New Roman"/>
              </a:rPr>
              <a:t> </a:t>
            </a:r>
            <a:endParaRPr b="0" lang="en-GB" sz="1400" strike="noStrike" u="none">
              <a:solidFill>
                <a:srgbClr val="000000"/>
              </a:solidFill>
              <a:uFillTx/>
              <a:latin typeface="Times New Roman"/>
            </a:endParaRPr>
          </a:p>
        </p:txBody>
      </p:sp>
      <p:sp>
        <p:nvSpPr>
          <p:cNvPr id="54" name="PlaceHolder 3"/>
          <p:cNvSpPr>
            <a:spLocks noGrp="1"/>
          </p:cNvSpPr>
          <p:nvPr>
            <p:ph type="sldNum" idx="27"/>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trike="noStrike" u="none">
                <a:solidFill>
                  <a:schemeClr val="dk1">
                    <a:tint val="75000"/>
                  </a:schemeClr>
                </a:solidFill>
                <a:uFillTx/>
                <a:latin typeface="Calibri"/>
              </a:defRPr>
            </a:lvl1pPr>
          </a:lstStyle>
          <a:p>
            <a:pPr indent="0" algn="r" defTabSz="914400">
              <a:lnSpc>
                <a:spcPct val="100000"/>
              </a:lnSpc>
              <a:buNone/>
            </a:pPr>
            <a:fld id="{4C152F23-6773-4E73-B2AA-AE7ED4937DEE}" type="slidenum">
              <a:rPr b="0" lang="en-US" sz="1200" strike="noStrike" u="none">
                <a:solidFill>
                  <a:schemeClr val="dk1">
                    <a:tint val="75000"/>
                  </a:schemeClr>
                </a:solidFill>
                <a:uFillTx/>
                <a:latin typeface="Calibri"/>
              </a:rPr>
              <a:t>1</a:t>
            </a:fld>
            <a:endParaRPr b="0" lang="en-GB" sz="1200" strike="noStrike" u="none">
              <a:solidFill>
                <a:srgbClr val="000000"/>
              </a:solidFill>
              <a:uFillTx/>
              <a:latin typeface="Times New Roman"/>
            </a:endParaRPr>
          </a:p>
        </p:txBody>
      </p:sp>
      <p:sp>
        <p:nvSpPr>
          <p:cNvPr id="55"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r>
              <a:rPr b="0" lang="en-US" sz="1800" strike="noStrike" u="none">
                <a:solidFill>
                  <a:schemeClr val="dk1"/>
                </a:solidFill>
                <a:uFillTx/>
                <a:latin typeface="Calibri"/>
              </a:rPr>
              <a:t>Click to edit the title text format</a:t>
            </a:r>
            <a:endParaRPr b="0" lang="en-US" sz="1800" strike="noStrike" u="none">
              <a:solidFill>
                <a:schemeClr val="dk1"/>
              </a:solidFill>
              <a:uFillTx/>
              <a:latin typeface="Calibri"/>
            </a:endParaRPr>
          </a:p>
        </p:txBody>
      </p:sp>
      <p:sp>
        <p:nvSpPr>
          <p:cNvPr id="56"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chemeClr val="dk1"/>
                </a:solidFill>
                <a:uFillTx/>
                <a:latin typeface="Calibri"/>
              </a:rPr>
              <a:t>Click to edit the outline text format</a:t>
            </a:r>
            <a:endParaRPr b="0" lang="en-US" sz="3200" strike="noStrike" u="none">
              <a:solidFill>
                <a:schemeClr val="dk1"/>
              </a:solidFill>
              <a:uFillTx/>
              <a:latin typeface="Calibri"/>
            </a:endParaRPr>
          </a:p>
          <a:p>
            <a:pPr lvl="1" marL="864000" indent="-324000">
              <a:spcBef>
                <a:spcPts val="1134"/>
              </a:spcBef>
              <a:buClr>
                <a:srgbClr val="000000"/>
              </a:buClr>
              <a:buSzPct val="75000"/>
              <a:buFont typeface="Symbol" charset="2"/>
              <a:buChar char=""/>
            </a:pPr>
            <a:r>
              <a:rPr b="0" lang="en-US" sz="2400" strike="noStrike" u="none">
                <a:solidFill>
                  <a:schemeClr val="dk1"/>
                </a:solidFill>
                <a:uFillTx/>
                <a:latin typeface="Calibri"/>
              </a:rPr>
              <a:t>Second Outline Level</a:t>
            </a:r>
            <a:endParaRPr b="0" lang="en-US" sz="2400" strike="noStrike" u="none">
              <a:solidFill>
                <a:schemeClr val="dk1"/>
              </a:solidFill>
              <a:uFillTx/>
              <a:latin typeface="Calibri"/>
            </a:endParaRPr>
          </a:p>
          <a:p>
            <a:pPr lvl="2" marL="1296000" indent="-288000">
              <a:spcBef>
                <a:spcPts val="850"/>
              </a:spcBef>
              <a:buClr>
                <a:srgbClr val="000000"/>
              </a:buClr>
              <a:buSzPct val="45000"/>
              <a:buFont typeface="Wingdings" charset="2"/>
              <a:buChar char=""/>
            </a:pPr>
            <a:r>
              <a:rPr b="0" lang="en-US" sz="2000" strike="noStrike" u="none">
                <a:solidFill>
                  <a:schemeClr val="dk1"/>
                </a:solidFill>
                <a:uFillTx/>
                <a:latin typeface="Calibri"/>
              </a:rPr>
              <a:t>Third Outline Level</a:t>
            </a:r>
            <a:endParaRPr b="0" lang="en-US" sz="2000" strike="noStrike" u="none">
              <a:solidFill>
                <a:schemeClr val="dk1"/>
              </a:solidFill>
              <a:uFillTx/>
              <a:latin typeface="Calibri"/>
            </a:endParaRPr>
          </a:p>
          <a:p>
            <a:pPr lvl="3" marL="1728000" indent="-216000">
              <a:spcBef>
                <a:spcPts val="567"/>
              </a:spcBef>
              <a:buClr>
                <a:srgbClr val="000000"/>
              </a:buClr>
              <a:buSzPct val="75000"/>
              <a:buFont typeface="Symbol" charset="2"/>
              <a:buChar char=""/>
            </a:pPr>
            <a:r>
              <a:rPr b="0" lang="en-US" sz="2000" strike="noStrike" u="none">
                <a:solidFill>
                  <a:schemeClr val="dk1"/>
                </a:solidFill>
                <a:uFillTx/>
                <a:latin typeface="Calibri"/>
              </a:rPr>
              <a:t>Fourth Outline Level</a:t>
            </a:r>
            <a:endParaRPr b="0" lang="en-US" sz="2000" strike="noStrike" u="none">
              <a:solidFill>
                <a:schemeClr val="dk1"/>
              </a:solidFill>
              <a:uFillTx/>
              <a:latin typeface="Calibri"/>
            </a:endParaRPr>
          </a:p>
          <a:p>
            <a:pPr lvl="4" marL="2160000" indent="-216000">
              <a:spcBef>
                <a:spcPts val="283"/>
              </a:spcBef>
              <a:buClr>
                <a:srgbClr val="000000"/>
              </a:buClr>
              <a:buSzPct val="45000"/>
              <a:buFont typeface="Wingdings" charset="2"/>
              <a:buChar char=""/>
            </a:pPr>
            <a:r>
              <a:rPr b="0" lang="en-US" sz="2000" strike="noStrike" u="none">
                <a:solidFill>
                  <a:schemeClr val="dk1"/>
                </a:solidFill>
                <a:uFillTx/>
                <a:latin typeface="Calibri"/>
              </a:rPr>
              <a:t>Fifth Outline Level</a:t>
            </a:r>
            <a:endParaRPr b="0" lang="en-US" sz="2000" strike="noStrike" u="none">
              <a:solidFill>
                <a:schemeClr val="dk1"/>
              </a:solidFill>
              <a:uFillTx/>
              <a:latin typeface="Calibri"/>
            </a:endParaRPr>
          </a:p>
          <a:p>
            <a:pPr lvl="5" marL="2592000" indent="-216000">
              <a:spcBef>
                <a:spcPts val="283"/>
              </a:spcBef>
              <a:buClr>
                <a:srgbClr val="000000"/>
              </a:buClr>
              <a:buSzPct val="45000"/>
              <a:buFont typeface="Wingdings" charset="2"/>
              <a:buChar char=""/>
            </a:pPr>
            <a:r>
              <a:rPr b="0" lang="en-US" sz="2000" strike="noStrike" u="none">
                <a:solidFill>
                  <a:schemeClr val="dk1"/>
                </a:solidFill>
                <a:uFillTx/>
                <a:latin typeface="Calibri"/>
              </a:rPr>
              <a:t>Sixth Outline Level</a:t>
            </a:r>
            <a:endParaRPr b="0" lang="en-US" sz="2000" strike="noStrike" u="none">
              <a:solidFill>
                <a:schemeClr val="dk1"/>
              </a:solidFill>
              <a:uFillTx/>
              <a:latin typeface="Calibri"/>
            </a:endParaRPr>
          </a:p>
          <a:p>
            <a:pPr lvl="6" marL="3024000" indent="-216000">
              <a:spcBef>
                <a:spcPts val="283"/>
              </a:spcBef>
              <a:buClr>
                <a:srgbClr val="000000"/>
              </a:buClr>
              <a:buSzPct val="45000"/>
              <a:buFont typeface="Wingdings" charset="2"/>
              <a:buChar char=""/>
            </a:pPr>
            <a:r>
              <a:rPr b="0" lang="en-US" sz="2000" strike="noStrike" u="none">
                <a:solidFill>
                  <a:schemeClr val="dk1"/>
                </a:solidFill>
                <a:uFillTx/>
                <a:latin typeface="Calibri"/>
              </a:rPr>
              <a:t>Seventh Outline Level</a:t>
            </a:r>
            <a:endParaRPr b="0" lang="en-US" sz="2000" strike="noStrike" u="none">
              <a:solidFill>
                <a:schemeClr val="dk1"/>
              </a:solidFill>
              <a:uFillTx/>
              <a:latin typeface="Calibri"/>
            </a:endParaRPr>
          </a:p>
        </p:txBody>
      </p:sp>
    </p:spTree>
  </p:cSld>
  <p:clrMap bg1="lt1" tx1="dk1" bg2="lt2" tx2="dk2" accent1="accent1" accent2="accent2" accent3="accent3" accent4="accent4" accent5="accent5" accent6="accent6" hlink="hlink" folHlink="folHlink"/>
  <p:sldLayoutIdLst>
    <p:sldLayoutId id="2147483665" r:id="rId3"/>
    <p:sldLayoutId id="2147483666" r:id="rId4"/>
    <p:sldLayoutId id="2147483667" r:id="rId5"/>
    <p:sldLayoutId id="2147483668" r:id="rId6"/>
    <p:sldLayoutId id="2147483669" r:id="rId7"/>
    <p:sldLayoutId id="2147483670" r:id="rId8"/>
    <p:sldLayoutId id="2147483671" r:id="rId9"/>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4.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4.xml"/>
</Relationships>
</file>

<file path=ppt/slides/_rels/slide1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43.xml"/>
</Relationships>
</file>

<file path=ppt/slides/_rels/slide1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43.xml"/>
</Relationships>
</file>

<file path=ppt/slides/_rels/slide1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43.xml"/>
</Relationships>
</file>

<file path=ppt/slides/_rels/slide16.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43.xml"/>
</Relationships>
</file>

<file path=ppt/slides/_rels/slide17.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43.xml"/>
</Relationships>
</file>

<file path=ppt/slides/_rels/slide18.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4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6.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6.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6.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slideLayout" Target="../slideLayouts/slideLayout8.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6.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36.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PlaceHolder 1"/>
          <p:cNvSpPr>
            <a:spLocks noGrp="1"/>
          </p:cNvSpPr>
          <p:nvPr>
            <p:ph type="title"/>
          </p:nvPr>
        </p:nvSpPr>
        <p:spPr>
          <a:xfrm>
            <a:off x="1259640" y="2277000"/>
            <a:ext cx="6696360" cy="812880"/>
          </a:xfrm>
          <a:prstGeom prst="rect">
            <a:avLst/>
          </a:prstGeom>
          <a:noFill/>
          <a:ln w="0">
            <a:noFill/>
          </a:ln>
        </p:spPr>
        <p:txBody>
          <a:bodyPr lIns="91440" rIns="91440" tIns="45720" bIns="45720" anchor="ctr">
            <a:normAutofit fontScale="62500" lnSpcReduction="19999"/>
          </a:bodyPr>
          <a:p>
            <a:pPr indent="0" algn="ctr" defTabSz="914400">
              <a:lnSpc>
                <a:spcPct val="100000"/>
              </a:lnSpc>
              <a:buNone/>
            </a:pPr>
            <a:r>
              <a:rPr b="0" lang="en-GB" sz="4400" strike="noStrike" u="none">
                <a:solidFill>
                  <a:schemeClr val="dk1"/>
                </a:solidFill>
                <a:uFillTx/>
                <a:latin typeface="Calibri"/>
              </a:rPr>
              <a:t>Comparing </a:t>
            </a:r>
            <a:br>
              <a:rPr sz="4400"/>
            </a:br>
            <a:r>
              <a:rPr b="0" lang="en-GB" sz="4400" strike="noStrike" u="none">
                <a:solidFill>
                  <a:schemeClr val="dk1"/>
                </a:solidFill>
                <a:uFillTx/>
                <a:latin typeface="Calibri"/>
              </a:rPr>
              <a:t>echo-location monitoring instruments</a:t>
            </a:r>
            <a:endParaRPr b="0" lang="en-US" sz="4400" strike="noStrike" u="none">
              <a:solidFill>
                <a:schemeClr val="dk1"/>
              </a:solidFill>
              <a:uFillTx/>
              <a:latin typeface="Calibri"/>
            </a:endParaRPr>
          </a:p>
        </p:txBody>
      </p:sp>
      <p:sp>
        <p:nvSpPr>
          <p:cNvPr id="278" name="PlaceHolder 2"/>
          <p:cNvSpPr>
            <a:spLocks noGrp="1"/>
          </p:cNvSpPr>
          <p:nvPr>
            <p:ph type="subTitle"/>
          </p:nvPr>
        </p:nvSpPr>
        <p:spPr>
          <a:xfrm>
            <a:off x="1979640" y="5157360"/>
            <a:ext cx="5472360" cy="431640"/>
          </a:xfrm>
          <a:prstGeom prst="rect">
            <a:avLst/>
          </a:prstGeom>
          <a:noFill/>
          <a:ln w="0">
            <a:noFill/>
          </a:ln>
        </p:spPr>
        <p:txBody>
          <a:bodyPr lIns="91440" rIns="91440" tIns="45720" bIns="45720" anchor="t">
            <a:normAutofit/>
          </a:bodyPr>
          <a:p>
            <a:pPr indent="0" defTabSz="914400">
              <a:lnSpc>
                <a:spcPct val="100000"/>
              </a:lnSpc>
              <a:spcBef>
                <a:spcPts val="400"/>
              </a:spcBef>
              <a:buNone/>
              <a:tabLst>
                <a:tab algn="l" pos="0"/>
              </a:tabLst>
            </a:pPr>
            <a:r>
              <a:rPr b="0" lang="en-GB" sz="2000" strike="noStrike" u="none">
                <a:solidFill>
                  <a:schemeClr val="dk1"/>
                </a:solidFill>
                <a:uFillTx/>
                <a:latin typeface="Calibri"/>
              </a:rPr>
              <a:t>Nick Tregenza, Chelonia Ltd / Exeter University</a:t>
            </a:r>
            <a:endParaRPr b="0" lang="en-GB" sz="2000" strike="noStrike" u="none">
              <a:solidFill>
                <a:srgbClr val="000000"/>
              </a:solidFill>
              <a:uFillTx/>
              <a:latin typeface="Arial"/>
            </a:endParaRPr>
          </a:p>
        </p:txBody>
      </p:sp>
      <p:sp>
        <p:nvSpPr>
          <p:cNvPr id="279" name="TextBox 4"/>
          <p:cNvSpPr/>
          <p:nvPr/>
        </p:nvSpPr>
        <p:spPr>
          <a:xfrm>
            <a:off x="1619640" y="6237360"/>
            <a:ext cx="5688360" cy="4554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tabLst>
                <a:tab algn="l" pos="0"/>
              </a:tabLst>
            </a:pPr>
            <a:r>
              <a:rPr b="0" lang="en-GB" sz="1200" strike="noStrike" u="none">
                <a:solidFill>
                  <a:srgbClr val="000000"/>
                </a:solidFill>
                <a:uFillTx/>
                <a:latin typeface="Calibri"/>
              </a:rPr>
              <a:t>Feedback, and comments, especially adverse, are welcome and greatly appreciated:   nick.tregenza@chelonia.co.uk</a:t>
            </a:r>
            <a:endParaRPr b="0" lang="en-GB" sz="1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PlaceHolder 1"/>
          <p:cNvSpPr>
            <a:spLocks noGrp="1"/>
          </p:cNvSpPr>
          <p:nvPr>
            <p:ph type="title"/>
          </p:nvPr>
        </p:nvSpPr>
        <p:spPr>
          <a:xfrm>
            <a:off x="457200" y="150480"/>
            <a:ext cx="8229240" cy="705600"/>
          </a:xfrm>
          <a:prstGeom prst="rect">
            <a:avLst/>
          </a:prstGeom>
          <a:noFill/>
          <a:ln w="0">
            <a:noFill/>
          </a:ln>
        </p:spPr>
        <p:txBody>
          <a:bodyPr lIns="91440" rIns="91440" tIns="45720" bIns="45720" anchor="ctr">
            <a:noAutofit/>
          </a:bodyPr>
          <a:p>
            <a:pPr indent="0" defTabSz="914400">
              <a:lnSpc>
                <a:spcPct val="100000"/>
              </a:lnSpc>
              <a:buNone/>
            </a:pPr>
            <a:r>
              <a:rPr b="0" lang="en-GB" sz="2800" strike="noStrike" u="none">
                <a:solidFill>
                  <a:schemeClr val="lt1">
                    <a:lumMod val="50000"/>
                  </a:schemeClr>
                </a:solidFill>
                <a:uFillTx/>
                <a:latin typeface="Calibri"/>
              </a:rPr>
              <a:t>Over-counting:</a:t>
            </a:r>
            <a:endParaRPr b="0" lang="en-US" sz="2800" strike="noStrike" u="none">
              <a:solidFill>
                <a:schemeClr val="dk1"/>
              </a:solidFill>
              <a:uFillTx/>
              <a:latin typeface="Calibri"/>
            </a:endParaRPr>
          </a:p>
        </p:txBody>
      </p:sp>
      <p:pic>
        <p:nvPicPr>
          <p:cNvPr id="327" name="Picture 2" descr=""/>
          <p:cNvPicPr/>
          <p:nvPr/>
        </p:nvPicPr>
        <p:blipFill>
          <a:blip r:embed="rId1"/>
          <a:stretch/>
        </p:blipFill>
        <p:spPr>
          <a:xfrm>
            <a:off x="-16200" y="1845000"/>
            <a:ext cx="9143640" cy="3979800"/>
          </a:xfrm>
          <a:prstGeom prst="rect">
            <a:avLst/>
          </a:prstGeom>
          <a:ln w="0">
            <a:noFill/>
          </a:ln>
        </p:spPr>
      </p:pic>
      <p:sp>
        <p:nvSpPr>
          <p:cNvPr id="328" name="TextBox 6"/>
          <p:cNvSpPr/>
          <p:nvPr/>
        </p:nvSpPr>
        <p:spPr>
          <a:xfrm>
            <a:off x="231840" y="1917000"/>
            <a:ext cx="504900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GB" sz="1800" strike="noStrike" u="none">
                <a:solidFill>
                  <a:schemeClr val="lt1"/>
                </a:solidFill>
                <a:uFillTx/>
                <a:latin typeface="Calibri"/>
              </a:rPr>
              <a:t>40 'true' dolphin clicks found by the KERNO classifier</a:t>
            </a:r>
            <a:endParaRPr b="0" lang="en-GB" sz="1800" strike="noStrike" u="none">
              <a:solidFill>
                <a:srgbClr val="000000"/>
              </a:solidFill>
              <a:uFillTx/>
              <a:latin typeface="Arial"/>
            </a:endParaRPr>
          </a:p>
        </p:txBody>
      </p:sp>
      <p:sp>
        <p:nvSpPr>
          <p:cNvPr id="329" name="TextBox 7"/>
          <p:cNvSpPr/>
          <p:nvPr/>
        </p:nvSpPr>
        <p:spPr>
          <a:xfrm>
            <a:off x="195480" y="3717000"/>
            <a:ext cx="258048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GB" sz="1800" strike="noStrike" u="none">
                <a:solidFill>
                  <a:schemeClr val="lt1"/>
                </a:solidFill>
                <a:uFillTx/>
                <a:latin typeface="Calibri"/>
              </a:rPr>
              <a:t>among 608 dolphin clicks:</a:t>
            </a:r>
            <a:endParaRPr b="0" lang="en-GB" sz="1800" strike="noStrike" u="none">
              <a:solidFill>
                <a:srgbClr val="000000"/>
              </a:solidFill>
              <a:uFillTx/>
              <a:latin typeface="Arial"/>
            </a:endParaRPr>
          </a:p>
        </p:txBody>
      </p:sp>
      <p:sp>
        <p:nvSpPr>
          <p:cNvPr id="330" name="Title 1"/>
          <p:cNvSpPr/>
          <p:nvPr/>
        </p:nvSpPr>
        <p:spPr>
          <a:xfrm>
            <a:off x="441000" y="952920"/>
            <a:ext cx="8229240" cy="705600"/>
          </a:xfrm>
          <a:prstGeom prst="rect">
            <a:avLst/>
          </a:prstGeom>
          <a:noFill/>
          <a:ln w="0">
            <a:noFill/>
          </a:ln>
        </p:spPr>
        <p:style>
          <a:lnRef idx="0"/>
          <a:fillRef idx="0"/>
          <a:effectRef idx="0"/>
          <a:fontRef idx="minor"/>
        </p:style>
        <p:txBody>
          <a:bodyPr anchor="ctr">
            <a:noAutofit/>
          </a:bodyPr>
          <a:p>
            <a:pPr defTabSz="914400">
              <a:lnSpc>
                <a:spcPct val="100000"/>
              </a:lnSpc>
            </a:pPr>
            <a:r>
              <a:rPr b="0" lang="en-GB" sz="2000" strike="noStrike" u="none">
                <a:solidFill>
                  <a:schemeClr val="dk1"/>
                </a:solidFill>
                <a:uFillTx/>
                <a:latin typeface="Calibri"/>
              </a:rPr>
              <a:t>Click counts need to exclude multipath replicates:</a:t>
            </a:r>
            <a:endParaRPr b="0" lang="en-GB"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PlaceHolder 1"/>
          <p:cNvSpPr>
            <a:spLocks noGrp="1"/>
          </p:cNvSpPr>
          <p:nvPr>
            <p:ph type="title"/>
          </p:nvPr>
        </p:nvSpPr>
        <p:spPr>
          <a:xfrm>
            <a:off x="323640" y="274680"/>
            <a:ext cx="8229240" cy="1142640"/>
          </a:xfrm>
          <a:prstGeom prst="rect">
            <a:avLst/>
          </a:prstGeom>
          <a:noFill/>
          <a:ln w="0">
            <a:noFill/>
          </a:ln>
        </p:spPr>
        <p:txBody>
          <a:bodyPr lIns="91440" rIns="91440" tIns="45720" bIns="45720" anchor="ctr">
            <a:normAutofit/>
          </a:bodyPr>
          <a:p>
            <a:pPr indent="0" defTabSz="914400">
              <a:lnSpc>
                <a:spcPct val="100000"/>
              </a:lnSpc>
              <a:buNone/>
            </a:pPr>
            <a:r>
              <a:rPr b="0" lang="en-GB" sz="3600" strike="noStrike" u="none">
                <a:solidFill>
                  <a:schemeClr val="dk1"/>
                </a:solidFill>
                <a:uFillTx/>
                <a:latin typeface="Calibri"/>
              </a:rPr>
              <a:t>Algorithm or brain?</a:t>
            </a:r>
            <a:endParaRPr b="0" lang="en-US" sz="3600" strike="noStrike" u="none">
              <a:solidFill>
                <a:schemeClr val="dk1"/>
              </a:solidFill>
              <a:uFillTx/>
              <a:latin typeface="Calibri"/>
            </a:endParaRPr>
          </a:p>
        </p:txBody>
      </p:sp>
      <p:sp>
        <p:nvSpPr>
          <p:cNvPr id="332" name="PlaceHolder 2"/>
          <p:cNvSpPr>
            <a:spLocks noGrp="1"/>
          </p:cNvSpPr>
          <p:nvPr>
            <p:ph/>
          </p:nvPr>
        </p:nvSpPr>
        <p:spPr>
          <a:xfrm>
            <a:off x="323640" y="1340640"/>
            <a:ext cx="8424720" cy="5242320"/>
          </a:xfrm>
          <a:prstGeom prst="rect">
            <a:avLst/>
          </a:prstGeom>
          <a:noFill/>
          <a:ln w="0">
            <a:noFill/>
          </a:ln>
        </p:spPr>
        <p:txBody>
          <a:bodyPr lIns="91440" rIns="91440" tIns="45720" bIns="45720" anchor="t">
            <a:noAutofit/>
          </a:bodyPr>
          <a:p>
            <a:pPr indent="0" defTabSz="914400">
              <a:lnSpc>
                <a:spcPct val="100000"/>
              </a:lnSpc>
              <a:spcBef>
                <a:spcPts val="281"/>
              </a:spcBef>
              <a:buNone/>
              <a:tabLst>
                <a:tab algn="l" pos="0"/>
              </a:tabLst>
            </a:pPr>
            <a:r>
              <a:rPr b="0" lang="en-GB" sz="1400" strike="noStrike" u="none">
                <a:solidFill>
                  <a:schemeClr val="dk1"/>
                </a:solidFill>
                <a:uFillTx/>
                <a:latin typeface="Calibri"/>
              </a:rPr>
              <a:t>If data from instrument A is analysed by eye, a comparison needs to be made with the data from B </a:t>
            </a:r>
            <a:r>
              <a:rPr b="0" i="1" lang="en-GB" sz="1400" strike="noStrike" u="none">
                <a:solidFill>
                  <a:schemeClr val="dk1"/>
                </a:solidFill>
                <a:uFillTx/>
                <a:latin typeface="Calibri"/>
              </a:rPr>
              <a:t>also analysed by eye</a:t>
            </a:r>
            <a:r>
              <a:rPr b="0" lang="en-GB" sz="1400" strike="noStrike" u="none">
                <a:solidFill>
                  <a:schemeClr val="dk1"/>
                </a:solidFill>
                <a:uFillTx/>
                <a:latin typeface="Calibri"/>
              </a:rPr>
              <a:t>.  This is because:</a:t>
            </a:r>
            <a:endParaRPr b="0" lang="en-US" sz="1400" strike="noStrike" u="none">
              <a:solidFill>
                <a:schemeClr val="dk1"/>
              </a:solidFill>
              <a:uFillTx/>
              <a:latin typeface="Calibri"/>
            </a:endParaRPr>
          </a:p>
          <a:p>
            <a:pPr indent="0" defTabSz="914400">
              <a:lnSpc>
                <a:spcPct val="100000"/>
              </a:lnSpc>
              <a:spcBef>
                <a:spcPts val="281"/>
              </a:spcBef>
              <a:buNone/>
              <a:tabLst>
                <a:tab algn="l" pos="0"/>
              </a:tabLst>
            </a:pPr>
            <a:endParaRPr b="0" lang="en-US" sz="1400" strike="noStrike" u="none">
              <a:solidFill>
                <a:schemeClr val="dk1"/>
              </a:solidFill>
              <a:uFillTx/>
              <a:latin typeface="Calibri"/>
            </a:endParaRPr>
          </a:p>
          <a:p>
            <a:pPr marL="343080" indent="-343080" defTabSz="914400">
              <a:lnSpc>
                <a:spcPct val="100000"/>
              </a:lnSpc>
              <a:spcBef>
                <a:spcPts val="1800"/>
              </a:spcBef>
              <a:buClr>
                <a:srgbClr val="000000"/>
              </a:buClr>
              <a:buFont typeface="Arial"/>
              <a:buChar char="•"/>
              <a:tabLst>
                <a:tab algn="l" pos="0"/>
              </a:tabLst>
            </a:pPr>
            <a:r>
              <a:rPr b="0" lang="en-GB" sz="1400" strike="noStrike" u="none">
                <a:solidFill>
                  <a:schemeClr val="dk1"/>
                </a:solidFill>
                <a:uFillTx/>
                <a:latin typeface="Calibri"/>
              </a:rPr>
              <a:t>Analysis by eye may give better performance than an algorithm (or sometimes worse).</a:t>
            </a:r>
            <a:endParaRPr b="0" lang="en-US" sz="1400" strike="noStrike" u="none">
              <a:solidFill>
                <a:schemeClr val="dk1"/>
              </a:solidFill>
              <a:uFillTx/>
              <a:latin typeface="Calibri"/>
            </a:endParaRPr>
          </a:p>
          <a:p>
            <a:pPr marL="343080" indent="-343080" defTabSz="914400">
              <a:lnSpc>
                <a:spcPct val="100000"/>
              </a:lnSpc>
              <a:spcBef>
                <a:spcPts val="1800"/>
              </a:spcBef>
              <a:buClr>
                <a:srgbClr val="000000"/>
              </a:buClr>
              <a:buFont typeface="Arial"/>
              <a:buChar char="•"/>
              <a:tabLst>
                <a:tab algn="l" pos="0"/>
              </a:tabLst>
            </a:pPr>
            <a:r>
              <a:rPr b="0" lang="en-GB" sz="1400" strike="noStrike" u="none">
                <a:solidFill>
                  <a:schemeClr val="dk1"/>
                </a:solidFill>
                <a:uFillTx/>
                <a:latin typeface="Calibri"/>
              </a:rPr>
              <a:t>The level of agreement is likely to be higher when the same method is used for both.</a:t>
            </a:r>
            <a:endParaRPr b="0" lang="en-US" sz="1400" strike="noStrike" u="none">
              <a:solidFill>
                <a:schemeClr val="dk1"/>
              </a:solidFill>
              <a:uFillTx/>
              <a:latin typeface="Calibri"/>
            </a:endParaRPr>
          </a:p>
          <a:p>
            <a:pPr marL="343080" indent="-343080" defTabSz="914400">
              <a:lnSpc>
                <a:spcPct val="100000"/>
              </a:lnSpc>
              <a:spcBef>
                <a:spcPts val="1800"/>
              </a:spcBef>
              <a:buClr>
                <a:srgbClr val="000000"/>
              </a:buClr>
              <a:buFont typeface="Arial"/>
              <a:buChar char="•"/>
              <a:tabLst>
                <a:tab algn="l" pos="0"/>
              </a:tabLst>
            </a:pPr>
            <a:r>
              <a:rPr b="0" lang="en-GB" sz="1400" strike="noStrike" u="none">
                <a:solidFill>
                  <a:schemeClr val="dk1"/>
                </a:solidFill>
                <a:uFillTx/>
                <a:latin typeface="Calibri"/>
              </a:rPr>
              <a:t>The time cost of visual validation of each data from each instrument can be stated.</a:t>
            </a:r>
            <a:endParaRPr b="0" lang="en-US" sz="1400" strike="noStrike" u="none">
              <a:solidFill>
                <a:schemeClr val="dk1"/>
              </a:solidFill>
              <a:uFillTx/>
              <a:latin typeface="Calibri"/>
            </a:endParaRPr>
          </a:p>
          <a:p>
            <a:pPr marL="343080" indent="-343080" defTabSz="914400">
              <a:lnSpc>
                <a:spcPct val="100000"/>
              </a:lnSpc>
              <a:spcBef>
                <a:spcPts val="1800"/>
              </a:spcBef>
              <a:buClr>
                <a:srgbClr val="000000"/>
              </a:buClr>
              <a:buFont typeface="Arial"/>
              <a:buChar char="•"/>
              <a:tabLst>
                <a:tab algn="l" pos="0"/>
              </a:tabLst>
            </a:pPr>
            <a:r>
              <a:rPr b="0" lang="en-GB" sz="1400" strike="noStrike" u="none">
                <a:solidFill>
                  <a:schemeClr val="dk1"/>
                </a:solidFill>
                <a:uFillTx/>
                <a:latin typeface="Calibri"/>
              </a:rPr>
              <a:t>Different analysis methods may offer different strategies for limiting the workload with big differences in time costs  e.g. automated analysis may be good enough to direct the analyst to a very small subset of the total recorded time.</a:t>
            </a:r>
            <a:endParaRPr b="0" lang="en-US" sz="1400" strike="noStrike" u="none">
              <a:solidFill>
                <a:schemeClr val="dk1"/>
              </a:solidFill>
              <a:uFillTx/>
              <a:latin typeface="Calibri"/>
            </a:endParaRPr>
          </a:p>
          <a:p>
            <a:pPr marL="343080" indent="-343080" defTabSz="914400">
              <a:lnSpc>
                <a:spcPct val="100000"/>
              </a:lnSpc>
              <a:spcBef>
                <a:spcPts val="1800"/>
              </a:spcBef>
              <a:buClr>
                <a:srgbClr val="000000"/>
              </a:buClr>
              <a:buFont typeface="Arial"/>
              <a:buChar char="•"/>
              <a:tabLst>
                <a:tab algn="l" pos="0"/>
              </a:tabLst>
            </a:pPr>
            <a:r>
              <a:rPr b="0" lang="en-GB" sz="1400" strike="noStrike" u="none">
                <a:solidFill>
                  <a:schemeClr val="dk1"/>
                </a:solidFill>
                <a:uFillTx/>
                <a:latin typeface="Calibri"/>
              </a:rPr>
              <a:t>Different analysis methods may have very different exposure to analyst (subjective) differences.</a:t>
            </a:r>
            <a:endParaRPr b="0" lang="en-US" sz="1400" strike="noStrike" u="none">
              <a:solidFill>
                <a:schemeClr val="dk1"/>
              </a:solidFill>
              <a:uFillTx/>
              <a:latin typeface="Calibri"/>
            </a:endParaRPr>
          </a:p>
          <a:p>
            <a:pPr indent="0" defTabSz="914400">
              <a:lnSpc>
                <a:spcPct val="100000"/>
              </a:lnSpc>
              <a:spcBef>
                <a:spcPts val="1800"/>
              </a:spcBef>
              <a:buNone/>
              <a:tabLst>
                <a:tab algn="l" pos="0"/>
              </a:tabLst>
            </a:pPr>
            <a:endParaRPr b="0" lang="en-US" sz="1400" strike="noStrike" u="none">
              <a:solidFill>
                <a:schemeClr val="dk1"/>
              </a:solidFill>
              <a:uFillTx/>
              <a:latin typeface="Calibri"/>
            </a:endParaRPr>
          </a:p>
          <a:p>
            <a:pPr indent="0" defTabSz="914400">
              <a:lnSpc>
                <a:spcPct val="110000"/>
              </a:lnSpc>
              <a:spcBef>
                <a:spcPts val="601"/>
              </a:spcBef>
              <a:buNone/>
              <a:tabLst>
                <a:tab algn="l" pos="0"/>
              </a:tabLst>
            </a:pPr>
            <a:r>
              <a:rPr b="0" lang="en-GB" sz="1400" strike="noStrike" u="none">
                <a:solidFill>
                  <a:schemeClr val="dk1"/>
                </a:solidFill>
                <a:uFillTx/>
                <a:latin typeface="Calibri"/>
              </a:rPr>
              <a:t>Note: both methods will generally be black boxes: </a:t>
            </a:r>
            <a:endParaRPr b="0" lang="en-US" sz="1400" strike="noStrike" u="none">
              <a:solidFill>
                <a:schemeClr val="dk1"/>
              </a:solidFill>
              <a:uFillTx/>
              <a:latin typeface="Calibri"/>
            </a:endParaRPr>
          </a:p>
          <a:p>
            <a:pPr marL="399960" indent="0" defTabSz="914400">
              <a:lnSpc>
                <a:spcPct val="110000"/>
              </a:lnSpc>
              <a:spcBef>
                <a:spcPts val="601"/>
              </a:spcBef>
              <a:buNone/>
              <a:tabLst>
                <a:tab algn="l" pos="0"/>
              </a:tabLst>
            </a:pPr>
            <a:r>
              <a:rPr b="0" lang="en-GB" sz="1100" strike="noStrike" u="none">
                <a:solidFill>
                  <a:schemeClr val="dk1"/>
                </a:solidFill>
                <a:uFillTx/>
                <a:latin typeface="Calibri"/>
              </a:rPr>
              <a:t>Brains are always black boxes. They can be tested, but results can drift unpredictably.</a:t>
            </a:r>
            <a:endParaRPr b="0" lang="en-US" sz="1100" strike="noStrike" u="none">
              <a:solidFill>
                <a:schemeClr val="dk1"/>
              </a:solidFill>
              <a:uFillTx/>
              <a:latin typeface="Calibri"/>
            </a:endParaRPr>
          </a:p>
          <a:p>
            <a:pPr marL="399960" indent="0" defTabSz="914400">
              <a:lnSpc>
                <a:spcPct val="110000"/>
              </a:lnSpc>
              <a:spcBef>
                <a:spcPts val="601"/>
              </a:spcBef>
              <a:buNone/>
              <a:tabLst>
                <a:tab algn="l" pos="0"/>
              </a:tabLst>
            </a:pPr>
            <a:r>
              <a:rPr b="0" lang="en-GB" sz="1100" strike="noStrike" u="none">
                <a:solidFill>
                  <a:schemeClr val="dk1"/>
                </a:solidFill>
                <a:uFillTx/>
                <a:latin typeface="Calibri"/>
              </a:rPr>
              <a:t>A published algorithm is still generally (1) a black box by virtue of its complexity, (2) its sensitivity to unccontrolled input data features and (3) incomplete knowledge of input data characteristics, so it's performance cannot be confidently predicted from the published code.  </a:t>
            </a:r>
            <a:endParaRPr b="0" lang="en-US" sz="1100" strike="noStrike" u="none">
              <a:solidFill>
                <a:schemeClr val="dk1"/>
              </a:solidFill>
              <a:uFillTx/>
              <a:latin typeface="Calibri"/>
            </a:endParaRPr>
          </a:p>
          <a:p>
            <a:pPr marL="399960" indent="0" defTabSz="914400">
              <a:lnSpc>
                <a:spcPct val="110000"/>
              </a:lnSpc>
              <a:spcBef>
                <a:spcPts val="601"/>
              </a:spcBef>
              <a:buNone/>
              <a:tabLst>
                <a:tab algn="l" pos="0"/>
              </a:tabLst>
            </a:pPr>
            <a:r>
              <a:rPr b="0" lang="en-GB" sz="1100" strike="noStrike" u="none">
                <a:solidFill>
                  <a:schemeClr val="dk1"/>
                </a:solidFill>
                <a:uFillTx/>
                <a:latin typeface="Calibri"/>
              </a:rPr>
              <a:t>‘</a:t>
            </a:r>
            <a:r>
              <a:rPr b="0" lang="en-GB" sz="1100" strike="noStrike" u="none">
                <a:solidFill>
                  <a:schemeClr val="dk1"/>
                </a:solidFill>
                <a:uFillTx/>
                <a:latin typeface="Calibri"/>
              </a:rPr>
              <a:t>Weak unknown train sources’, identified in C-POD data are a striking example of our incomplete knowledge of input data characteristics.</a:t>
            </a:r>
            <a:endParaRPr b="0" lang="en-US" sz="1100" strike="noStrike" u="none">
              <a:solidFill>
                <a:schemeClr val="dk1"/>
              </a:solidFill>
              <a:uFillTx/>
              <a:latin typeface="Calibri"/>
            </a:endParaRPr>
          </a:p>
          <a:p>
            <a:pPr indent="0" defTabSz="914400">
              <a:lnSpc>
                <a:spcPct val="100000"/>
              </a:lnSpc>
              <a:spcBef>
                <a:spcPts val="281"/>
              </a:spcBef>
              <a:buNone/>
              <a:tabLst>
                <a:tab algn="l" pos="0"/>
              </a:tabLst>
            </a:pPr>
            <a:endParaRPr b="0" lang="en-US" sz="1400" strike="noStrike" u="none">
              <a:solidFill>
                <a:schemeClr val="dk1"/>
              </a:solidFill>
              <a:uFillTx/>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PlaceHolder 1"/>
          <p:cNvSpPr>
            <a:spLocks noGrp="1"/>
          </p:cNvSpPr>
          <p:nvPr>
            <p:ph type="title"/>
          </p:nvPr>
        </p:nvSpPr>
        <p:spPr>
          <a:xfrm>
            <a:off x="457200" y="116640"/>
            <a:ext cx="8229240" cy="1142640"/>
          </a:xfrm>
          <a:prstGeom prst="rect">
            <a:avLst/>
          </a:prstGeom>
          <a:noFill/>
          <a:ln w="0">
            <a:noFill/>
          </a:ln>
        </p:spPr>
        <p:txBody>
          <a:bodyPr lIns="91440" rIns="91440" tIns="45720" bIns="45720" anchor="ctr">
            <a:normAutofit/>
          </a:bodyPr>
          <a:p>
            <a:pPr indent="0" defTabSz="914400">
              <a:lnSpc>
                <a:spcPct val="100000"/>
              </a:lnSpc>
              <a:buNone/>
            </a:pPr>
            <a:r>
              <a:rPr b="0" lang="en-GB" sz="2800" strike="noStrike" u="none">
                <a:solidFill>
                  <a:schemeClr val="lt1">
                    <a:lumMod val="65000"/>
                  </a:schemeClr>
                </a:solidFill>
                <a:uFillTx/>
                <a:latin typeface="Calibri"/>
              </a:rPr>
              <a:t>Comparing instruments:</a:t>
            </a:r>
            <a:br>
              <a:rPr sz="2800"/>
            </a:br>
            <a:r>
              <a:rPr b="0" lang="en-GB" sz="2800" strike="noStrike" u="none">
                <a:solidFill>
                  <a:schemeClr val="dk1"/>
                </a:solidFill>
                <a:uFillTx/>
                <a:latin typeface="Calibri"/>
              </a:rPr>
              <a:t>a test case:</a:t>
            </a:r>
            <a:endParaRPr b="0" lang="en-US" sz="2800" strike="noStrike" u="none">
              <a:solidFill>
                <a:schemeClr val="dk1"/>
              </a:solidFill>
              <a:uFillTx/>
              <a:latin typeface="Calibri"/>
            </a:endParaRPr>
          </a:p>
        </p:txBody>
      </p:sp>
      <p:sp>
        <p:nvSpPr>
          <p:cNvPr id="334" name="PlaceHolder 2"/>
          <p:cNvSpPr>
            <a:spLocks noGrp="1"/>
          </p:cNvSpPr>
          <p:nvPr>
            <p:ph/>
          </p:nvPr>
        </p:nvSpPr>
        <p:spPr>
          <a:xfrm>
            <a:off x="611640" y="4293000"/>
            <a:ext cx="8229240" cy="1728000"/>
          </a:xfrm>
          <a:prstGeom prst="rect">
            <a:avLst/>
          </a:prstGeom>
          <a:noFill/>
          <a:ln w="0">
            <a:noFill/>
          </a:ln>
        </p:spPr>
        <p:txBody>
          <a:bodyPr lIns="91440" rIns="91440" tIns="45720" bIns="45720" anchor="t">
            <a:normAutofit/>
          </a:bodyPr>
          <a:p>
            <a:pPr indent="0" defTabSz="914400">
              <a:lnSpc>
                <a:spcPct val="100000"/>
              </a:lnSpc>
              <a:spcBef>
                <a:spcPts val="360"/>
              </a:spcBef>
              <a:buNone/>
              <a:tabLst>
                <a:tab algn="l" pos="0"/>
              </a:tabLst>
            </a:pPr>
            <a:r>
              <a:rPr b="0" lang="en-GB" sz="1800" strike="noStrike" u="none">
                <a:solidFill>
                  <a:schemeClr val="dk1"/>
                </a:solidFill>
                <a:uFillTx/>
                <a:latin typeface="Calibri"/>
              </a:rPr>
              <a:t>Examination of this data shows that big differences can exist in the results of analysis by different analysts.</a:t>
            </a:r>
            <a:endParaRPr b="0" lang="en-US" sz="1800" strike="noStrike" u="none">
              <a:solidFill>
                <a:schemeClr val="dk1"/>
              </a:solidFill>
              <a:uFillTx/>
              <a:latin typeface="Calibri"/>
            </a:endParaRPr>
          </a:p>
          <a:p>
            <a:pPr indent="0" defTabSz="914400">
              <a:lnSpc>
                <a:spcPct val="100000"/>
              </a:lnSpc>
              <a:spcBef>
                <a:spcPts val="360"/>
              </a:spcBef>
              <a:buNone/>
              <a:tabLst>
                <a:tab algn="l" pos="0"/>
              </a:tabLst>
            </a:pPr>
            <a:endParaRPr b="0" lang="en-US" sz="1800" strike="noStrike" u="none">
              <a:solidFill>
                <a:schemeClr val="dk1"/>
              </a:solidFill>
              <a:uFillTx/>
              <a:latin typeface="Calibri"/>
            </a:endParaRPr>
          </a:p>
          <a:p>
            <a:pPr indent="0" defTabSz="914400">
              <a:lnSpc>
                <a:spcPct val="100000"/>
              </a:lnSpc>
              <a:spcBef>
                <a:spcPts val="360"/>
              </a:spcBef>
              <a:buNone/>
              <a:tabLst>
                <a:tab algn="l" pos="0"/>
              </a:tabLst>
            </a:pPr>
            <a:r>
              <a:rPr b="0" lang="en-GB" sz="1800" strike="noStrike" u="none">
                <a:solidFill>
                  <a:schemeClr val="dk1"/>
                </a:solidFill>
                <a:uFillTx/>
                <a:latin typeface="Calibri"/>
              </a:rPr>
              <a:t>Some of the input data from the SoundTrap is presented here. </a:t>
            </a:r>
            <a:endParaRPr b="0" lang="en-US" sz="1800" strike="noStrike" u="none">
              <a:solidFill>
                <a:schemeClr val="dk1"/>
              </a:solidFill>
              <a:uFillTx/>
              <a:latin typeface="Calibri"/>
            </a:endParaRPr>
          </a:p>
          <a:p>
            <a:pPr indent="0" defTabSz="914400">
              <a:lnSpc>
                <a:spcPct val="100000"/>
              </a:lnSpc>
              <a:spcBef>
                <a:spcPts val="360"/>
              </a:spcBef>
              <a:buNone/>
              <a:tabLst>
                <a:tab algn="l" pos="0"/>
              </a:tabLst>
            </a:pPr>
            <a:r>
              <a:rPr b="0" lang="en-GB" sz="1800" strike="noStrike" u="none">
                <a:solidFill>
                  <a:schemeClr val="dk1"/>
                </a:solidFill>
                <a:uFillTx/>
                <a:latin typeface="Calibri"/>
              </a:rPr>
              <a:t>First the good results, then the bad results:</a:t>
            </a:r>
            <a:endParaRPr b="0" lang="en-US" sz="1800" strike="noStrike" u="none">
              <a:solidFill>
                <a:schemeClr val="dk1"/>
              </a:solidFill>
              <a:uFillTx/>
              <a:latin typeface="Calibri"/>
            </a:endParaRPr>
          </a:p>
        </p:txBody>
      </p:sp>
      <p:pic>
        <p:nvPicPr>
          <p:cNvPr id="335" name="Picture 3" descr=""/>
          <p:cNvPicPr/>
          <p:nvPr/>
        </p:nvPicPr>
        <p:blipFill>
          <a:blip r:embed="rId1"/>
          <a:stretch/>
        </p:blipFill>
        <p:spPr>
          <a:xfrm>
            <a:off x="539640" y="1556640"/>
            <a:ext cx="5544360" cy="153180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6" name="Picture 2" descr=""/>
          <p:cNvPicPr/>
          <p:nvPr/>
        </p:nvPicPr>
        <p:blipFill>
          <a:blip r:embed="rId1"/>
          <a:stretch/>
        </p:blipFill>
        <p:spPr>
          <a:xfrm>
            <a:off x="720" y="685800"/>
            <a:ext cx="9143640" cy="4164840"/>
          </a:xfrm>
          <a:prstGeom prst="rect">
            <a:avLst/>
          </a:prstGeom>
          <a:ln w="0">
            <a:noFill/>
          </a:ln>
        </p:spPr>
      </p:pic>
      <p:sp>
        <p:nvSpPr>
          <p:cNvPr id="337" name="TextBox 4"/>
          <p:cNvSpPr/>
          <p:nvPr/>
        </p:nvSpPr>
        <p:spPr>
          <a:xfrm>
            <a:off x="81720" y="5102640"/>
            <a:ext cx="578592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0" lang="en-GB" sz="1200" strike="noStrike" u="none">
                <a:solidFill>
                  <a:srgbClr val="000000"/>
                </a:solidFill>
                <a:uFillTx/>
                <a:latin typeface="Calibri"/>
              </a:rPr>
              <a:t>All aspects of these PAMGuard detections closely match C-POD-F detections of porpoises as shown in this actual C-POD data from elsewhere:</a:t>
            </a:r>
            <a:endParaRPr b="0" lang="en-GB" sz="1200" strike="noStrike" u="none">
              <a:solidFill>
                <a:srgbClr val="000000"/>
              </a:solidFill>
              <a:uFillTx/>
              <a:latin typeface="Arial"/>
            </a:endParaRPr>
          </a:p>
        </p:txBody>
      </p:sp>
      <p:pic>
        <p:nvPicPr>
          <p:cNvPr id="338" name="Picture 1" descr=""/>
          <p:cNvPicPr/>
          <p:nvPr/>
        </p:nvPicPr>
        <p:blipFill>
          <a:blip r:embed="rId2"/>
          <a:stretch/>
        </p:blipFill>
        <p:spPr>
          <a:xfrm>
            <a:off x="105840" y="5584680"/>
            <a:ext cx="4211640" cy="1164960"/>
          </a:xfrm>
          <a:prstGeom prst="rect">
            <a:avLst/>
          </a:prstGeom>
          <a:ln w="0">
            <a:noFill/>
          </a:ln>
        </p:spPr>
      </p:pic>
      <p:sp>
        <p:nvSpPr>
          <p:cNvPr id="339" name="Rectangle 2"/>
          <p:cNvSpPr/>
          <p:nvPr/>
        </p:nvSpPr>
        <p:spPr>
          <a:xfrm>
            <a:off x="-22680" y="10800"/>
            <a:ext cx="884268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1" lang="en-US" sz="1800" strike="noStrike" u="none">
                <a:solidFill>
                  <a:srgbClr val="404040"/>
                </a:solidFill>
                <a:uFillTx/>
                <a:latin typeface="Calibri"/>
              </a:rPr>
              <a:t>Comparing the performance of C-PODs and SoundTrap/PAMGUARD.  POMA paper </a:t>
            </a:r>
            <a:endParaRPr b="0" lang="en-GB" sz="1800" strike="noStrike" u="none">
              <a:solidFill>
                <a:srgbClr val="000000"/>
              </a:solidFill>
              <a:uFillTx/>
              <a:latin typeface="Arial"/>
            </a:endParaRPr>
          </a:p>
        </p:txBody>
      </p:sp>
      <p:pic>
        <p:nvPicPr>
          <p:cNvPr id="340" name="Picture 2" descr=""/>
          <p:cNvPicPr/>
          <p:nvPr/>
        </p:nvPicPr>
        <p:blipFill>
          <a:blip r:embed="rId3"/>
          <a:stretch/>
        </p:blipFill>
        <p:spPr>
          <a:xfrm>
            <a:off x="6876360" y="5038200"/>
            <a:ext cx="2239200" cy="1209600"/>
          </a:xfrm>
          <a:prstGeom prst="rect">
            <a:avLst/>
          </a:prstGeom>
          <a:ln w="0">
            <a:noFill/>
          </a:ln>
        </p:spPr>
      </p:pic>
      <p:sp>
        <p:nvSpPr>
          <p:cNvPr id="341" name="Rectangle 3"/>
          <p:cNvSpPr/>
          <p:nvPr/>
        </p:nvSpPr>
        <p:spPr>
          <a:xfrm>
            <a:off x="2267640" y="3141000"/>
            <a:ext cx="4608000" cy="1709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en-US" sz="1800" strike="noStrike" u="none">
              <a:solidFill>
                <a:srgbClr val="ffffff"/>
              </a:solidFill>
              <a:uFillTx/>
              <a:latin typeface="Calibri"/>
            </a:endParaRPr>
          </a:p>
        </p:txBody>
      </p:sp>
      <p:sp>
        <p:nvSpPr>
          <p:cNvPr id="342" name="TextBox 8"/>
          <p:cNvSpPr/>
          <p:nvPr/>
        </p:nvSpPr>
        <p:spPr>
          <a:xfrm>
            <a:off x="4850280" y="3213720"/>
            <a:ext cx="202572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0" lang="en-GB" sz="1200" strike="noStrike" u="none">
                <a:solidFill>
                  <a:srgbClr val="000000"/>
                </a:solidFill>
                <a:uFillTx/>
                <a:latin typeface="Calibri"/>
              </a:rPr>
              <a:t>The Wigner plot shows a slight frequency downsweep within the click and matches the typical C-POD-F finding: </a:t>
            </a:r>
            <a:endParaRPr b="0" lang="en-GB" sz="1200" strike="noStrike" u="none">
              <a:solidFill>
                <a:srgbClr val="000000"/>
              </a:solidFill>
              <a:uFillTx/>
              <a:latin typeface="Arial"/>
            </a:endParaRPr>
          </a:p>
        </p:txBody>
      </p:sp>
      <p:cxnSp>
        <p:nvCxnSpPr>
          <p:cNvPr id="343" name="Straight Arrow Connector 7"/>
          <p:cNvCxnSpPr/>
          <p:nvPr/>
        </p:nvCxnSpPr>
        <p:spPr>
          <a:xfrm>
            <a:off x="6660000" y="4044600"/>
            <a:ext cx="828720" cy="1040760"/>
          </a:xfrm>
          <a:prstGeom prst="straightConnector1">
            <a:avLst/>
          </a:prstGeom>
          <a:ln w="38100">
            <a:solidFill>
              <a:srgbClr val="92d050"/>
            </a:solidFill>
            <a:round/>
            <a:tailEnd len="med" type="triangle" w="med"/>
          </a:ln>
        </p:spPr>
      </p:cxnSp>
      <p:sp>
        <p:nvSpPr>
          <p:cNvPr id="344" name="TextBox 11"/>
          <p:cNvSpPr/>
          <p:nvPr/>
        </p:nvSpPr>
        <p:spPr>
          <a:xfrm>
            <a:off x="611640" y="1682640"/>
            <a:ext cx="568836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0" lang="en-GB" sz="1200" strike="noStrike" u="none">
                <a:solidFill>
                  <a:srgbClr val="000000"/>
                </a:solidFill>
                <a:uFillTx/>
                <a:latin typeface="Calibri"/>
              </a:rPr>
              <a:t>The amplitude plot here shows typical click train amplitude envelopes going up to 160dB</a:t>
            </a:r>
            <a:endParaRPr b="0" lang="en-GB" sz="1200" strike="noStrike" u="none">
              <a:solidFill>
                <a:srgbClr val="000000"/>
              </a:solidFill>
              <a:uFillTx/>
              <a:latin typeface="Arial"/>
            </a:endParaRPr>
          </a:p>
          <a:p>
            <a:pPr defTabSz="914400">
              <a:lnSpc>
                <a:spcPct val="100000"/>
              </a:lnSpc>
              <a:tabLst>
                <a:tab algn="l" pos="0"/>
              </a:tabLst>
            </a:pPr>
            <a:r>
              <a:rPr b="0" lang="en-GB" sz="1200" strike="noStrike" u="none">
                <a:solidFill>
                  <a:srgbClr val="000000"/>
                </a:solidFill>
                <a:uFillTx/>
                <a:latin typeface="Calibri"/>
              </a:rPr>
              <a:t>with weaker multipath clicks seen below, giving a very typical structure..        </a:t>
            </a:r>
            <a:endParaRPr b="0" lang="en-GB" sz="1200" strike="noStrike" u="none">
              <a:solidFill>
                <a:srgbClr val="000000"/>
              </a:solidFill>
              <a:uFillTx/>
              <a:latin typeface="Arial"/>
            </a:endParaRPr>
          </a:p>
        </p:txBody>
      </p:sp>
      <p:cxnSp>
        <p:nvCxnSpPr>
          <p:cNvPr id="345" name="Straight Arrow Connector 12"/>
          <p:cNvCxnSpPr/>
          <p:nvPr/>
        </p:nvCxnSpPr>
        <p:spPr>
          <a:xfrm flipH="1" flipV="1">
            <a:off x="3563640" y="1052640"/>
            <a:ext cx="504360" cy="720360"/>
          </a:xfrm>
          <a:prstGeom prst="straightConnector1">
            <a:avLst/>
          </a:prstGeom>
          <a:ln w="38100">
            <a:solidFill>
              <a:srgbClr val="92d050"/>
            </a:solidFill>
            <a:round/>
            <a:tailEnd len="med" type="triangle" w="med"/>
          </a:ln>
        </p:spPr>
      </p:cxnSp>
      <p:cxnSp>
        <p:nvCxnSpPr>
          <p:cNvPr id="346" name="Straight Arrow Connector 15"/>
          <p:cNvCxnSpPr/>
          <p:nvPr/>
        </p:nvCxnSpPr>
        <p:spPr>
          <a:xfrm flipV="1">
            <a:off x="2937600" y="1337400"/>
            <a:ext cx="482400" cy="693720"/>
          </a:xfrm>
          <a:prstGeom prst="straightConnector1">
            <a:avLst/>
          </a:prstGeom>
          <a:ln w="38100">
            <a:solidFill>
              <a:srgbClr val="92d050"/>
            </a:solidFill>
            <a:round/>
            <a:tailEnd len="med" type="triangle" w="med"/>
          </a:ln>
        </p:spPr>
      </p:cxnSp>
      <p:sp>
        <p:nvSpPr>
          <p:cNvPr id="347" name="TextBox 20"/>
          <p:cNvSpPr/>
          <p:nvPr/>
        </p:nvSpPr>
        <p:spPr>
          <a:xfrm>
            <a:off x="2339640" y="3891960"/>
            <a:ext cx="208800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0" lang="en-GB" sz="1200" strike="noStrike" u="none">
                <a:solidFill>
                  <a:srgbClr val="000000"/>
                </a:solidFill>
                <a:uFillTx/>
                <a:latin typeface="Calibri"/>
              </a:rPr>
              <a:t>Typical waveform with quiet background (seen before click)</a:t>
            </a:r>
            <a:endParaRPr b="0" lang="en-GB" sz="1200" strike="noStrike" u="none">
              <a:solidFill>
                <a:srgbClr val="000000"/>
              </a:solidFill>
              <a:uFillTx/>
              <a:latin typeface="Arial"/>
            </a:endParaRPr>
          </a:p>
        </p:txBody>
      </p:sp>
      <p:cxnSp>
        <p:nvCxnSpPr>
          <p:cNvPr id="348" name="Straight Arrow Connector 21"/>
          <p:cNvCxnSpPr>
            <a:stCxn id="347" idx="1"/>
          </p:cNvCxnSpPr>
          <p:nvPr/>
        </p:nvCxnSpPr>
        <p:spPr>
          <a:xfrm flipH="1" flipV="1">
            <a:off x="1115280" y="3789000"/>
            <a:ext cx="1224720" cy="330840"/>
          </a:xfrm>
          <a:prstGeom prst="straightConnector1">
            <a:avLst/>
          </a:prstGeom>
          <a:ln w="38100">
            <a:solidFill>
              <a:srgbClr val="92d050"/>
            </a:solidFill>
            <a:round/>
            <a:tailEnd len="med" type="triangle" w="med"/>
          </a:ln>
        </p:spPr>
      </p:cxnSp>
      <p:sp>
        <p:nvSpPr>
          <p:cNvPr id="349" name="TextBox 16"/>
          <p:cNvSpPr/>
          <p:nvPr/>
        </p:nvSpPr>
        <p:spPr>
          <a:xfrm>
            <a:off x="69840" y="338040"/>
            <a:ext cx="748836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0" lang="en-GB" sz="1800" strike="noStrike" u="none">
                <a:solidFill>
                  <a:srgbClr val="000000"/>
                </a:solidFill>
                <a:uFillTx/>
                <a:latin typeface="Calibri"/>
              </a:rPr>
              <a:t>SoundTrap / PAMGuard data  -   the good data:</a:t>
            </a:r>
            <a:endParaRPr b="0" lang="en-GB" sz="1800" strike="noStrike" u="none">
              <a:solidFill>
                <a:srgbClr val="000000"/>
              </a:solidFill>
              <a:uFillTx/>
              <a:latin typeface="Arial"/>
            </a:endParaRPr>
          </a:p>
        </p:txBody>
      </p:sp>
      <p:sp>
        <p:nvSpPr>
          <p:cNvPr id="350" name="TextBox 17"/>
          <p:cNvSpPr/>
          <p:nvPr/>
        </p:nvSpPr>
        <p:spPr>
          <a:xfrm>
            <a:off x="5806800" y="6380280"/>
            <a:ext cx="3363120" cy="364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0" lang="en-GB" sz="900" strike="noStrike" u="none">
                <a:solidFill>
                  <a:srgbClr val="000000"/>
                </a:solidFill>
                <a:uFillTx/>
                <a:latin typeface="Calibri"/>
              </a:rPr>
              <a:t>The C-POD-F captures successive wavelengths within some clicks. This graph shows the average of number of clicks from each source</a:t>
            </a:r>
            <a:endParaRPr b="0" lang="en-GB" sz="9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1" name="Picture 3" descr=""/>
          <p:cNvPicPr/>
          <p:nvPr/>
        </p:nvPicPr>
        <p:blipFill>
          <a:blip r:embed="rId1"/>
          <a:stretch/>
        </p:blipFill>
        <p:spPr>
          <a:xfrm>
            <a:off x="-22680" y="380160"/>
            <a:ext cx="9143640" cy="4153320"/>
          </a:xfrm>
          <a:prstGeom prst="rect">
            <a:avLst/>
          </a:prstGeom>
          <a:ln w="0">
            <a:noFill/>
          </a:ln>
        </p:spPr>
      </p:pic>
      <p:pic>
        <p:nvPicPr>
          <p:cNvPr id="352" name="Picture 1" descr=""/>
          <p:cNvPicPr/>
          <p:nvPr/>
        </p:nvPicPr>
        <p:blipFill>
          <a:blip r:embed="rId2"/>
          <a:stretch/>
        </p:blipFill>
        <p:spPr>
          <a:xfrm>
            <a:off x="36000" y="4631760"/>
            <a:ext cx="9071640" cy="2480040"/>
          </a:xfrm>
          <a:prstGeom prst="rect">
            <a:avLst/>
          </a:prstGeom>
          <a:ln w="0">
            <a:noFill/>
          </a:ln>
        </p:spPr>
      </p:pic>
      <p:sp>
        <p:nvSpPr>
          <p:cNvPr id="353" name="Rectangle 4"/>
          <p:cNvSpPr/>
          <p:nvPr/>
        </p:nvSpPr>
        <p:spPr>
          <a:xfrm>
            <a:off x="-22680" y="10800"/>
            <a:ext cx="884268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1" lang="en-US" sz="1800" strike="noStrike" u="none">
                <a:solidFill>
                  <a:schemeClr val="dk1"/>
                </a:solidFill>
                <a:uFillTx/>
                <a:latin typeface="Calibri"/>
              </a:rPr>
              <a:t>This data from the POMA paper is very different : </a:t>
            </a:r>
            <a:r>
              <a:rPr b="0" lang="en-US" sz="1800" strike="noStrike" u="none">
                <a:solidFill>
                  <a:schemeClr val="dk1"/>
                </a:solidFill>
                <a:uFillTx/>
                <a:latin typeface="Calibri"/>
              </a:rPr>
              <a:t>the bad data:</a:t>
            </a:r>
            <a:endParaRPr b="0" lang="en-GB" sz="1800" strike="noStrike" u="none">
              <a:solidFill>
                <a:srgbClr val="000000"/>
              </a:solidFill>
              <a:uFillTx/>
              <a:latin typeface="Arial"/>
            </a:endParaRPr>
          </a:p>
        </p:txBody>
      </p:sp>
      <p:sp>
        <p:nvSpPr>
          <p:cNvPr id="354" name="Rectangle 6"/>
          <p:cNvSpPr/>
          <p:nvPr/>
        </p:nvSpPr>
        <p:spPr>
          <a:xfrm>
            <a:off x="2267640" y="2790360"/>
            <a:ext cx="2304000" cy="175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en-US" sz="1800" strike="noStrike" u="none">
              <a:solidFill>
                <a:srgbClr val="ffffff"/>
              </a:solidFill>
              <a:uFillTx/>
              <a:latin typeface="Calibri"/>
            </a:endParaRPr>
          </a:p>
        </p:txBody>
      </p:sp>
      <p:sp>
        <p:nvSpPr>
          <p:cNvPr id="355" name="Rectangle 8"/>
          <p:cNvSpPr/>
          <p:nvPr/>
        </p:nvSpPr>
        <p:spPr>
          <a:xfrm>
            <a:off x="4549320" y="2796480"/>
            <a:ext cx="2304000" cy="175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en-US" sz="1800" strike="noStrike" u="none">
              <a:solidFill>
                <a:srgbClr val="ffffff"/>
              </a:solidFill>
              <a:uFillTx/>
              <a:latin typeface="Calibri"/>
            </a:endParaRPr>
          </a:p>
        </p:txBody>
      </p:sp>
      <p:sp>
        <p:nvSpPr>
          <p:cNvPr id="356" name="TextBox 10"/>
          <p:cNvSpPr/>
          <p:nvPr/>
        </p:nvSpPr>
        <p:spPr>
          <a:xfrm>
            <a:off x="323640" y="4681440"/>
            <a:ext cx="7776360" cy="272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0" lang="en-GB" sz="1200" strike="noStrike" u="none">
                <a:solidFill>
                  <a:srgbClr val="000000"/>
                </a:solidFill>
                <a:uFillTx/>
                <a:latin typeface="Calibri"/>
              </a:rPr>
              <a:t>The peak amplitude profile matches this actual C-POD data from sand noise. This is an example from elsewhere:</a:t>
            </a:r>
            <a:endParaRPr b="0" lang="en-GB" sz="1200" strike="noStrike" u="none">
              <a:solidFill>
                <a:srgbClr val="000000"/>
              </a:solidFill>
              <a:uFillTx/>
              <a:latin typeface="Arial"/>
            </a:endParaRPr>
          </a:p>
        </p:txBody>
      </p:sp>
      <p:sp>
        <p:nvSpPr>
          <p:cNvPr id="357" name="TextBox 11"/>
          <p:cNvSpPr/>
          <p:nvPr/>
        </p:nvSpPr>
        <p:spPr>
          <a:xfrm>
            <a:off x="2915640" y="1425960"/>
            <a:ext cx="5832360" cy="1157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0" lang="en-GB" sz="1400" strike="noStrike" u="none">
                <a:solidFill>
                  <a:srgbClr val="000000"/>
                </a:solidFill>
                <a:uFillTx/>
                <a:latin typeface="Calibri"/>
              </a:rPr>
              <a:t>This is a too-long weak train.  Such long weak trains are </a:t>
            </a:r>
            <a:r>
              <a:rPr b="0" i="1" lang="en-GB" sz="1400" strike="noStrike" u="none">
                <a:solidFill>
                  <a:srgbClr val="000000"/>
                </a:solidFill>
                <a:uFillTx/>
                <a:latin typeface="Calibri"/>
              </a:rPr>
              <a:t>very</a:t>
            </a:r>
            <a:r>
              <a:rPr b="0" lang="en-GB" sz="1400" strike="noStrike" u="none">
                <a:solidFill>
                  <a:srgbClr val="000000"/>
                </a:solidFill>
                <a:uFillTx/>
                <a:latin typeface="Calibri"/>
              </a:rPr>
              <a:t> rarely captured from swimming animals because of the narrowness of a weak beam.  It shows no very distinct amplitude envelopes, no clearly coherent sequences of inter-click-intervals, no distinctly weaker multipath clicks, and the click details are unlike porpoises:  </a:t>
            </a:r>
            <a:endParaRPr b="0" lang="en-GB" sz="1400" strike="noStrike" u="none">
              <a:solidFill>
                <a:srgbClr val="000000"/>
              </a:solidFill>
              <a:uFillTx/>
              <a:latin typeface="Arial"/>
            </a:endParaRPr>
          </a:p>
        </p:txBody>
      </p:sp>
      <p:sp>
        <p:nvSpPr>
          <p:cNvPr id="358" name="TextBox 12"/>
          <p:cNvSpPr/>
          <p:nvPr/>
        </p:nvSpPr>
        <p:spPr>
          <a:xfrm>
            <a:off x="2339640" y="3891960"/>
            <a:ext cx="2304000" cy="63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0" lang="en-GB" sz="1200" strike="noStrike" u="none">
                <a:solidFill>
                  <a:srgbClr val="000000"/>
                </a:solidFill>
                <a:uFillTx/>
                <a:latin typeface="Calibri"/>
              </a:rPr>
              <a:t>poor waveform: ragged amplitude profile. Background noise at ends looks rather similar.</a:t>
            </a:r>
            <a:endParaRPr b="0" lang="en-GB" sz="1200" strike="noStrike" u="none">
              <a:solidFill>
                <a:srgbClr val="000000"/>
              </a:solidFill>
              <a:uFillTx/>
              <a:latin typeface="Arial"/>
            </a:endParaRPr>
          </a:p>
        </p:txBody>
      </p:sp>
      <p:cxnSp>
        <p:nvCxnSpPr>
          <p:cNvPr id="359" name="Straight Arrow Connector 13"/>
          <p:cNvCxnSpPr>
            <a:stCxn id="358" idx="1"/>
          </p:cNvCxnSpPr>
          <p:nvPr/>
        </p:nvCxnSpPr>
        <p:spPr>
          <a:xfrm flipH="1" flipV="1">
            <a:off x="1835640" y="4005000"/>
            <a:ext cx="504360" cy="206280"/>
          </a:xfrm>
          <a:prstGeom prst="straightConnector1">
            <a:avLst/>
          </a:prstGeom>
          <a:ln w="38100">
            <a:solidFill>
              <a:srgbClr val="92d050"/>
            </a:solidFill>
            <a:round/>
            <a:tailEnd len="med" type="triangle" w="med"/>
          </a:ln>
        </p:spPr>
      </p:cxnSp>
      <p:sp>
        <p:nvSpPr>
          <p:cNvPr id="360" name="TextBox 14"/>
          <p:cNvSpPr/>
          <p:nvPr/>
        </p:nvSpPr>
        <p:spPr>
          <a:xfrm>
            <a:off x="5189760" y="2934720"/>
            <a:ext cx="1589760" cy="13698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0" lang="en-GB" sz="1200" strike="noStrike" u="none">
                <a:solidFill>
                  <a:srgbClr val="000000"/>
                </a:solidFill>
                <a:uFillTx/>
                <a:latin typeface="Calibri"/>
              </a:rPr>
              <a:t>The Wigner plot shows an initial rise (red) and then a slight fall (blue)  as seen in C-POD-F data from sand noise.               (see previous slide) </a:t>
            </a:r>
            <a:endParaRPr b="0" lang="en-GB" sz="1200" strike="noStrike" u="none">
              <a:solidFill>
                <a:srgbClr val="000000"/>
              </a:solidFill>
              <a:uFillTx/>
              <a:latin typeface="Arial"/>
            </a:endParaRPr>
          </a:p>
        </p:txBody>
      </p:sp>
      <p:cxnSp>
        <p:nvCxnSpPr>
          <p:cNvPr id="361" name="Straight Arrow Connector 17"/>
          <p:cNvCxnSpPr/>
          <p:nvPr/>
        </p:nvCxnSpPr>
        <p:spPr>
          <a:xfrm>
            <a:off x="6588000" y="3280680"/>
            <a:ext cx="1224720" cy="386280"/>
          </a:xfrm>
          <a:prstGeom prst="straightConnector1">
            <a:avLst/>
          </a:prstGeom>
          <a:ln w="38100">
            <a:solidFill>
              <a:srgbClr val="ff0000"/>
            </a:solidFill>
            <a:round/>
            <a:tailEnd len="med" type="triangle" w="med"/>
          </a:ln>
        </p:spPr>
      </p:cxnSp>
      <p:sp>
        <p:nvSpPr>
          <p:cNvPr id="362" name="TextBox 15"/>
          <p:cNvSpPr/>
          <p:nvPr/>
        </p:nvSpPr>
        <p:spPr>
          <a:xfrm>
            <a:off x="395640" y="5987520"/>
            <a:ext cx="835272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0" lang="en-GB" sz="1400" strike="noStrike" u="none">
                <a:solidFill>
                  <a:srgbClr val="ff0000"/>
                </a:solidFill>
                <a:uFillTx/>
                <a:latin typeface="Calibri"/>
              </a:rPr>
              <a:t>Conclusion:  All aspects of these PAMGuard detections match C-POD-F </a:t>
            </a:r>
            <a:r>
              <a:rPr b="1" lang="en-GB" sz="1400" strike="noStrike" u="none">
                <a:solidFill>
                  <a:srgbClr val="ff0000"/>
                </a:solidFill>
                <a:uFillTx/>
                <a:latin typeface="Calibri"/>
              </a:rPr>
              <a:t>detections of known sediment transport noise</a:t>
            </a:r>
            <a:r>
              <a:rPr b="0" lang="en-GB" sz="1400" strike="noStrike" u="none">
                <a:solidFill>
                  <a:srgbClr val="ff0000"/>
                </a:solidFill>
                <a:uFillTx/>
                <a:latin typeface="Calibri"/>
              </a:rPr>
              <a:t>, but they have been classified in this paper as porpoise clicks.</a:t>
            </a:r>
            <a:endParaRPr b="0" lang="en-GB" sz="1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68" dur="indefinite" restart="never" nodeType="tmRoot">
          <p:childTnLst>
            <p:seq>
              <p:cTn id="69" dur="indefinite" nodeType="mainSeq">
                <p:childTnLst>
                  <p:par>
                    <p:cTn id="70" fill="hold">
                      <p:stCondLst>
                        <p:cond delay="indefinite"/>
                      </p:stCondLst>
                      <p:childTnLst>
                        <p:par>
                          <p:cTn id="71" fill="hold">
                            <p:stCondLst>
                              <p:cond delay="0"/>
                            </p:stCondLst>
                            <p:childTnLst>
                              <p:par>
                                <p:cTn id="72" nodeType="clickEffect" fill="hold" presetClass="entr" presetID="1">
                                  <p:stCondLst>
                                    <p:cond delay="0"/>
                                  </p:stCondLst>
                                  <p:childTnLst>
                                    <p:set>
                                      <p:cBhvr>
                                        <p:cTn id="73"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Rectangle 4"/>
          <p:cNvSpPr/>
          <p:nvPr/>
        </p:nvSpPr>
        <p:spPr>
          <a:xfrm>
            <a:off x="-22680" y="10800"/>
            <a:ext cx="884268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1" lang="en-US" sz="1800" strike="noStrike" u="none">
                <a:solidFill>
                  <a:srgbClr val="808080"/>
                </a:solidFill>
                <a:uFillTx/>
                <a:latin typeface="Calibri"/>
              </a:rPr>
              <a:t>Comparing the performance of C-PODs and SoundTrap/PAMGUARD. POMA paper:</a:t>
            </a:r>
            <a:endParaRPr b="0" lang="en-GB" sz="1800" strike="noStrike" u="none">
              <a:solidFill>
                <a:srgbClr val="000000"/>
              </a:solidFill>
              <a:uFillTx/>
              <a:latin typeface="Arial"/>
            </a:endParaRPr>
          </a:p>
        </p:txBody>
      </p:sp>
      <p:pic>
        <p:nvPicPr>
          <p:cNvPr id="364" name="Picture 2" descr=""/>
          <p:cNvPicPr/>
          <p:nvPr/>
        </p:nvPicPr>
        <p:blipFill>
          <a:blip r:embed="rId1"/>
          <a:stretch/>
        </p:blipFill>
        <p:spPr>
          <a:xfrm>
            <a:off x="28080" y="1073880"/>
            <a:ext cx="9143640" cy="1454760"/>
          </a:xfrm>
          <a:prstGeom prst="rect">
            <a:avLst/>
          </a:prstGeom>
          <a:ln w="0">
            <a:noFill/>
          </a:ln>
        </p:spPr>
      </p:pic>
      <p:sp>
        <p:nvSpPr>
          <p:cNvPr id="365" name="TextBox 10"/>
          <p:cNvSpPr/>
          <p:nvPr/>
        </p:nvSpPr>
        <p:spPr>
          <a:xfrm>
            <a:off x="136440" y="325080"/>
            <a:ext cx="8784720" cy="7300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endParaRPr b="0" lang="en-GB" sz="1400" strike="noStrike" u="none">
              <a:solidFill>
                <a:srgbClr val="000000"/>
              </a:solidFill>
              <a:uFillTx/>
              <a:latin typeface="Arial"/>
            </a:endParaRPr>
          </a:p>
          <a:p>
            <a:pPr defTabSz="914400">
              <a:lnSpc>
                <a:spcPct val="100000"/>
              </a:lnSpc>
              <a:tabLst>
                <a:tab algn="l" pos="0"/>
              </a:tabLst>
            </a:pPr>
            <a:r>
              <a:rPr b="0" lang="en-GB" sz="1400" strike="noStrike" u="none">
                <a:solidFill>
                  <a:srgbClr val="000000"/>
                </a:solidFill>
                <a:uFillTx/>
                <a:latin typeface="Calibri"/>
              </a:rPr>
              <a:t>The second set of clicks (previous slide) from the SoundTrap is typical of sand noise - the 'blue grass' that is more easily recognised in CPOD.exe click amplitude displays where the lack of train structure is apparent:</a:t>
            </a:r>
            <a:endParaRPr b="0" lang="en-GB" sz="1400" strike="noStrike" u="none">
              <a:solidFill>
                <a:srgbClr val="000000"/>
              </a:solidFill>
              <a:uFillTx/>
              <a:latin typeface="Arial"/>
            </a:endParaRPr>
          </a:p>
        </p:txBody>
      </p:sp>
      <p:pic>
        <p:nvPicPr>
          <p:cNvPr id="366" name="Picture 16" descr=""/>
          <p:cNvPicPr/>
          <p:nvPr/>
        </p:nvPicPr>
        <p:blipFill>
          <a:blip r:embed="rId2"/>
          <a:stretch/>
        </p:blipFill>
        <p:spPr>
          <a:xfrm>
            <a:off x="1115640" y="4869000"/>
            <a:ext cx="6480360" cy="993240"/>
          </a:xfrm>
          <a:prstGeom prst="rect">
            <a:avLst/>
          </a:prstGeom>
          <a:ln w="0">
            <a:noFill/>
          </a:ln>
        </p:spPr>
      </p:pic>
      <p:sp>
        <p:nvSpPr>
          <p:cNvPr id="367" name="Content Placeholder 2"/>
          <p:cNvSpPr/>
          <p:nvPr/>
        </p:nvSpPr>
        <p:spPr>
          <a:xfrm>
            <a:off x="-122400" y="2703960"/>
            <a:ext cx="8856720" cy="2175480"/>
          </a:xfrm>
          <a:prstGeom prst="rect">
            <a:avLst/>
          </a:prstGeom>
          <a:noFill/>
          <a:ln w="0">
            <a:noFill/>
          </a:ln>
        </p:spPr>
        <p:style>
          <a:lnRef idx="0"/>
          <a:fillRef idx="0"/>
          <a:effectRef idx="0"/>
          <a:fontRef idx="minor"/>
        </p:style>
        <p:txBody>
          <a:bodyPr anchor="t">
            <a:noAutofit/>
          </a:bodyPr>
          <a:p>
            <a:pPr marL="399960" defTabSz="914400">
              <a:lnSpc>
                <a:spcPct val="100000"/>
              </a:lnSpc>
              <a:spcBef>
                <a:spcPts val="320"/>
              </a:spcBef>
              <a:tabLst>
                <a:tab algn="l" pos="0"/>
              </a:tabLst>
            </a:pPr>
            <a:r>
              <a:rPr b="0" lang="en-GB" sz="1600" strike="noStrike" u="none">
                <a:solidFill>
                  <a:srgbClr val="000000"/>
                </a:solidFill>
                <a:uFillTx/>
                <a:latin typeface="Arial"/>
              </a:rPr>
              <a:t>Issues:</a:t>
            </a:r>
            <a:endParaRPr b="0" lang="en-GB" sz="1600" strike="noStrike" u="none">
              <a:solidFill>
                <a:srgbClr val="000000"/>
              </a:solidFill>
              <a:uFillTx/>
              <a:latin typeface="Arial"/>
            </a:endParaRPr>
          </a:p>
          <a:p>
            <a:pPr defTabSz="914400">
              <a:lnSpc>
                <a:spcPct val="100000"/>
              </a:lnSpc>
              <a:spcBef>
                <a:spcPts val="241"/>
              </a:spcBef>
              <a:tabLst>
                <a:tab algn="l" pos="0"/>
              </a:tabLst>
            </a:pPr>
            <a:endParaRPr b="0" lang="en-GB" sz="1200" strike="noStrike" u="none">
              <a:solidFill>
                <a:srgbClr val="000000"/>
              </a:solidFill>
              <a:uFillTx/>
              <a:latin typeface="Arial"/>
            </a:endParaRPr>
          </a:p>
          <a:p>
            <a:pPr lvl="1" marL="685800" indent="-285840" defTabSz="914400">
              <a:lnSpc>
                <a:spcPct val="100000"/>
              </a:lnSpc>
              <a:spcBef>
                <a:spcPts val="241"/>
              </a:spcBef>
              <a:buClr>
                <a:srgbClr val="000000"/>
              </a:buClr>
              <a:buFont typeface="Wingdings" charset="2"/>
              <a:buChar char=""/>
              <a:tabLst>
                <a:tab algn="l" pos="0"/>
              </a:tabLst>
            </a:pPr>
            <a:r>
              <a:rPr b="0" lang="en-GB" sz="1200" strike="noStrike" u="none">
                <a:solidFill>
                  <a:srgbClr val="000000"/>
                </a:solidFill>
                <a:uFillTx/>
                <a:latin typeface="Arial"/>
              </a:rPr>
              <a:t>With such major errors it is currently difficult to know which results from wav file recorders / PAMGuard to trust.</a:t>
            </a:r>
            <a:endParaRPr b="0" lang="en-GB" sz="1200" strike="noStrike" u="none">
              <a:solidFill>
                <a:srgbClr val="000000"/>
              </a:solidFill>
              <a:uFillTx/>
              <a:latin typeface="Arial"/>
            </a:endParaRPr>
          </a:p>
          <a:p>
            <a:pPr lvl="1" marL="685800" indent="-285840" defTabSz="914400">
              <a:lnSpc>
                <a:spcPct val="100000"/>
              </a:lnSpc>
              <a:spcBef>
                <a:spcPts val="241"/>
              </a:spcBef>
              <a:buClr>
                <a:srgbClr val="000000"/>
              </a:buClr>
              <a:buFont typeface="Wingdings" charset="2"/>
              <a:buChar char=""/>
              <a:tabLst>
                <a:tab algn="l" pos="0"/>
              </a:tabLst>
            </a:pPr>
            <a:r>
              <a:rPr b="0" lang="en-GB" sz="1200" strike="noStrike" u="none">
                <a:solidFill>
                  <a:srgbClr val="000000"/>
                </a:solidFill>
                <a:uFillTx/>
                <a:latin typeface="Arial"/>
              </a:rPr>
              <a:t>No guidelines exist on how to ‘calibrate’ analysts. </a:t>
            </a:r>
            <a:endParaRPr b="0" lang="en-GB" sz="1200" strike="noStrike" u="none">
              <a:solidFill>
                <a:srgbClr val="000000"/>
              </a:solidFill>
              <a:uFillTx/>
              <a:latin typeface="Arial"/>
            </a:endParaRPr>
          </a:p>
          <a:p>
            <a:pPr lvl="1" marL="685800" indent="-285840" defTabSz="914400">
              <a:lnSpc>
                <a:spcPct val="100000"/>
              </a:lnSpc>
              <a:spcBef>
                <a:spcPts val="241"/>
              </a:spcBef>
              <a:buClr>
                <a:srgbClr val="000000"/>
              </a:buClr>
              <a:buFont typeface="Wingdings" charset="2"/>
              <a:buChar char=""/>
              <a:tabLst>
                <a:tab algn="l" pos="0"/>
              </a:tabLst>
            </a:pPr>
            <a:r>
              <a:rPr b="0" lang="en-GB" sz="1200" strike="noStrike" u="none">
                <a:solidFill>
                  <a:srgbClr val="000000"/>
                </a:solidFill>
                <a:uFillTx/>
                <a:latin typeface="Arial"/>
              </a:rPr>
              <a:t>Critical study of </a:t>
            </a:r>
            <a:r>
              <a:rPr b="0" i="1" lang="en-GB" sz="1200" strike="noStrike" u="none">
                <a:solidFill>
                  <a:srgbClr val="000000"/>
                </a:solidFill>
                <a:uFillTx/>
                <a:latin typeface="Arial"/>
              </a:rPr>
              <a:t>PAMGuard + human filtering </a:t>
            </a:r>
            <a:r>
              <a:rPr b="0" lang="en-GB" sz="1200" strike="noStrike" u="none">
                <a:solidFill>
                  <a:srgbClr val="000000"/>
                </a:solidFill>
                <a:uFillTx/>
                <a:latin typeface="Arial"/>
              </a:rPr>
              <a:t>is essential:  across analysts, </a:t>
            </a:r>
            <a:r>
              <a:rPr b="0" i="1" lang="en-GB" sz="1200" strike="noStrike" u="none">
                <a:solidFill>
                  <a:srgbClr val="000000"/>
                </a:solidFill>
                <a:uFillTx/>
                <a:latin typeface="Arial"/>
              </a:rPr>
              <a:t>including adverse conditions</a:t>
            </a:r>
            <a:r>
              <a:rPr b="0" lang="en-GB" sz="1200" strike="noStrike" u="none">
                <a:solidFill>
                  <a:srgbClr val="000000"/>
                </a:solidFill>
                <a:uFillTx/>
                <a:latin typeface="Arial"/>
              </a:rPr>
              <a:t>, and giving explicit identification of failure modes.</a:t>
            </a:r>
            <a:endParaRPr b="0" lang="en-GB" sz="1200" strike="noStrike" u="none">
              <a:solidFill>
                <a:srgbClr val="000000"/>
              </a:solidFill>
              <a:uFillTx/>
              <a:latin typeface="Arial"/>
            </a:endParaRPr>
          </a:p>
          <a:p>
            <a:pPr lvl="1" marL="685800" indent="-285840" defTabSz="914400">
              <a:lnSpc>
                <a:spcPct val="100000"/>
              </a:lnSpc>
              <a:spcBef>
                <a:spcPts val="241"/>
              </a:spcBef>
              <a:buClr>
                <a:srgbClr val="000000"/>
              </a:buClr>
              <a:buFont typeface="Wingdings" charset="2"/>
              <a:buChar char=""/>
              <a:tabLst>
                <a:tab algn="l" pos="0"/>
              </a:tabLst>
            </a:pPr>
            <a:r>
              <a:rPr b="0" lang="en-GB" sz="1200" strike="noStrike" u="none">
                <a:solidFill>
                  <a:srgbClr val="000000"/>
                </a:solidFill>
                <a:uFillTx/>
                <a:latin typeface="Arial"/>
              </a:rPr>
              <a:t>Three international workshops* have looked at these issues for C-POD data and characterised failure modes for NBHF species: dolphins, boat sonars, sediment transport noise, other noise, chink sounds, 'mini-bursts' and playbacks, and all these have been used in the KERNO and encounter classifiers.  These automated classifiers give warnings in CPOD.exe where too many classifications are of marginal quality, or sources of false positives are relatively numerous:  e.g. </a:t>
            </a:r>
            <a:endParaRPr b="0" lang="en-GB" sz="1200" strike="noStrike" u="none">
              <a:solidFill>
                <a:srgbClr val="000000"/>
              </a:solidFill>
              <a:uFillTx/>
              <a:latin typeface="Arial"/>
            </a:endParaRPr>
          </a:p>
          <a:p>
            <a:pPr defTabSz="914400">
              <a:lnSpc>
                <a:spcPct val="100000"/>
              </a:lnSpc>
              <a:spcBef>
                <a:spcPts val="241"/>
              </a:spcBef>
              <a:tabLst>
                <a:tab algn="l" pos="0"/>
              </a:tabLst>
            </a:pPr>
            <a:endParaRPr b="0" lang="en-GB" sz="1200" strike="noStrike" u="none">
              <a:solidFill>
                <a:srgbClr val="000000"/>
              </a:solidFill>
              <a:uFillTx/>
              <a:latin typeface="Arial"/>
            </a:endParaRPr>
          </a:p>
          <a:p>
            <a:pPr defTabSz="914400">
              <a:lnSpc>
                <a:spcPct val="100000"/>
              </a:lnSpc>
              <a:spcBef>
                <a:spcPts val="241"/>
              </a:spcBef>
              <a:tabLst>
                <a:tab algn="l" pos="0"/>
              </a:tabLst>
            </a:pPr>
            <a:endParaRPr b="0" lang="en-GB" sz="1200" strike="noStrike" u="none">
              <a:solidFill>
                <a:srgbClr val="000000"/>
              </a:solidFill>
              <a:uFillTx/>
              <a:latin typeface="Arial"/>
            </a:endParaRPr>
          </a:p>
          <a:p>
            <a:pPr defTabSz="914400">
              <a:lnSpc>
                <a:spcPct val="100000"/>
              </a:lnSpc>
              <a:spcBef>
                <a:spcPts val="241"/>
              </a:spcBef>
              <a:tabLst>
                <a:tab algn="l" pos="0"/>
              </a:tabLst>
            </a:pPr>
            <a:endParaRPr b="0" lang="en-GB" sz="1200" strike="noStrike" u="none">
              <a:solidFill>
                <a:srgbClr val="000000"/>
              </a:solidFill>
              <a:uFillTx/>
              <a:latin typeface="Arial"/>
            </a:endParaRPr>
          </a:p>
          <a:p>
            <a:pPr defTabSz="914400">
              <a:lnSpc>
                <a:spcPct val="100000"/>
              </a:lnSpc>
              <a:spcBef>
                <a:spcPts val="241"/>
              </a:spcBef>
              <a:tabLst>
                <a:tab algn="l" pos="0"/>
              </a:tabLst>
            </a:pPr>
            <a:endParaRPr b="0" lang="en-GB" sz="1200" strike="noStrike" u="none">
              <a:solidFill>
                <a:srgbClr val="000000"/>
              </a:solidFill>
              <a:uFillTx/>
              <a:latin typeface="Arial"/>
            </a:endParaRPr>
          </a:p>
          <a:p>
            <a:pPr lvl="1" marL="685800" indent="-285840" defTabSz="914400">
              <a:lnSpc>
                <a:spcPct val="100000"/>
              </a:lnSpc>
              <a:spcBef>
                <a:spcPts val="241"/>
              </a:spcBef>
              <a:buClr>
                <a:srgbClr val="000000"/>
              </a:buClr>
              <a:buFont typeface="Wingdings" charset="2"/>
              <a:buChar char=""/>
              <a:tabLst>
                <a:tab algn="l" pos="0"/>
              </a:tabLst>
            </a:pPr>
            <a:r>
              <a:rPr b="0" lang="en-GB" sz="1200" strike="noStrike" u="none">
                <a:solidFill>
                  <a:srgbClr val="000000"/>
                </a:solidFill>
                <a:uFillTx/>
                <a:latin typeface="Arial"/>
              </a:rPr>
              <a:t>Refereeing of papers will often fail on pattern recognition results.  The scientific community needs to make progress on how to handle such data in publications.</a:t>
            </a:r>
            <a:endParaRPr b="0" lang="en-GB" sz="1200" strike="noStrike" u="none">
              <a:solidFill>
                <a:srgbClr val="000000"/>
              </a:solidFill>
              <a:uFillTx/>
              <a:latin typeface="Arial"/>
            </a:endParaRPr>
          </a:p>
          <a:p>
            <a:pPr defTabSz="914400">
              <a:lnSpc>
                <a:spcPct val="100000"/>
              </a:lnSpc>
              <a:spcBef>
                <a:spcPts val="241"/>
              </a:spcBef>
              <a:tabLst>
                <a:tab algn="l" pos="0"/>
              </a:tabLst>
            </a:pPr>
            <a:endParaRPr b="0" lang="en-GB" sz="1200" strike="noStrike" u="none">
              <a:solidFill>
                <a:srgbClr val="000000"/>
              </a:solidFill>
              <a:uFillTx/>
              <a:latin typeface="Arial"/>
            </a:endParaRPr>
          </a:p>
          <a:p>
            <a:pPr marL="399960" defTabSz="914400">
              <a:lnSpc>
                <a:spcPct val="100000"/>
              </a:lnSpc>
              <a:spcBef>
                <a:spcPts val="201"/>
              </a:spcBef>
              <a:tabLst>
                <a:tab algn="l" pos="0"/>
              </a:tabLst>
            </a:pPr>
            <a:r>
              <a:rPr b="0" lang="en-GB" sz="1000" strike="noStrike" u="none">
                <a:solidFill>
                  <a:srgbClr val="000000"/>
                </a:solidFill>
                <a:uFillTx/>
                <a:latin typeface="Arial"/>
              </a:rPr>
              <a:t>* Poland, Mexico, Sweden</a:t>
            </a:r>
            <a:endParaRPr b="0" lang="en-GB" sz="1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8" name="Picture 2" descr=""/>
          <p:cNvPicPr/>
          <p:nvPr/>
        </p:nvPicPr>
        <p:blipFill>
          <a:blip r:embed="rId1"/>
          <a:stretch/>
        </p:blipFill>
        <p:spPr>
          <a:xfrm>
            <a:off x="323640" y="1556640"/>
            <a:ext cx="3528000" cy="3308400"/>
          </a:xfrm>
          <a:prstGeom prst="rect">
            <a:avLst/>
          </a:prstGeom>
          <a:ln w="0">
            <a:noFill/>
          </a:ln>
        </p:spPr>
      </p:pic>
      <p:sp>
        <p:nvSpPr>
          <p:cNvPr id="369" name="Rectangle 1"/>
          <p:cNvSpPr/>
          <p:nvPr/>
        </p:nvSpPr>
        <p:spPr>
          <a:xfrm>
            <a:off x="-26280" y="0"/>
            <a:ext cx="91699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1" lang="en-US" sz="1800" strike="noStrike" u="none">
                <a:solidFill>
                  <a:srgbClr val="404040"/>
                </a:solidFill>
                <a:uFillTx/>
                <a:latin typeface="Calibri"/>
              </a:rPr>
              <a:t>Comparing the performance of C-PODs and SoundTrap/PAMGUARD. POMA     Fig 2 (b): </a:t>
            </a:r>
            <a:endParaRPr b="0" lang="en-GB" sz="1800" strike="noStrike" u="none">
              <a:solidFill>
                <a:srgbClr val="000000"/>
              </a:solidFill>
              <a:uFillTx/>
              <a:latin typeface="Arial"/>
            </a:endParaRPr>
          </a:p>
        </p:txBody>
      </p:sp>
      <p:sp>
        <p:nvSpPr>
          <p:cNvPr id="370" name="PlaceHolder 1"/>
          <p:cNvSpPr>
            <a:spLocks noGrp="1"/>
          </p:cNvSpPr>
          <p:nvPr>
            <p:ph/>
          </p:nvPr>
        </p:nvSpPr>
        <p:spPr>
          <a:xfrm>
            <a:off x="4140000" y="1765800"/>
            <a:ext cx="4392000" cy="1583640"/>
          </a:xfrm>
          <a:prstGeom prst="rect">
            <a:avLst/>
          </a:prstGeom>
          <a:noFill/>
          <a:ln w="0">
            <a:noFill/>
          </a:ln>
        </p:spPr>
        <p:txBody>
          <a:bodyPr lIns="91440" rIns="91440" tIns="45720" bIns="45720" anchor="t">
            <a:noAutofit/>
          </a:bodyPr>
          <a:p>
            <a:pPr indent="0" defTabSz="914400">
              <a:lnSpc>
                <a:spcPct val="200000"/>
              </a:lnSpc>
              <a:spcBef>
                <a:spcPts val="320"/>
              </a:spcBef>
              <a:buNone/>
              <a:tabLst>
                <a:tab algn="l" pos="0"/>
              </a:tabLst>
            </a:pPr>
            <a:r>
              <a:rPr b="0" lang="en-GB" sz="1600" strike="noStrike" u="none">
                <a:solidFill>
                  <a:schemeClr val="dk1"/>
                </a:solidFill>
                <a:uFillTx/>
                <a:latin typeface="Arial"/>
              </a:rPr>
              <a:t>This data set shows </a:t>
            </a:r>
            <a:r>
              <a:rPr b="1" i="1" lang="en-GB" sz="1600" strike="noStrike" u="none">
                <a:solidFill>
                  <a:schemeClr val="dk1"/>
                </a:solidFill>
                <a:uFillTx/>
                <a:latin typeface="Arial"/>
              </a:rPr>
              <a:t>two</a:t>
            </a:r>
            <a:r>
              <a:rPr b="0" lang="en-GB" sz="1600" strike="noStrike" u="none">
                <a:solidFill>
                  <a:schemeClr val="dk1"/>
                </a:solidFill>
                <a:uFillTx/>
                <a:latin typeface="Arial"/>
              </a:rPr>
              <a:t> distinct distributions:</a:t>
            </a:r>
            <a:endParaRPr b="0" lang="en-US" sz="1600" strike="noStrike" u="none">
              <a:solidFill>
                <a:schemeClr val="dk1"/>
              </a:solidFill>
              <a:uFillTx/>
              <a:latin typeface="Calibri"/>
            </a:endParaRPr>
          </a:p>
          <a:p>
            <a:pPr indent="0" defTabSz="914400">
              <a:lnSpc>
                <a:spcPct val="200000"/>
              </a:lnSpc>
              <a:spcBef>
                <a:spcPts val="281"/>
              </a:spcBef>
              <a:buNone/>
              <a:tabLst>
                <a:tab algn="l" pos="0"/>
              </a:tabLst>
            </a:pPr>
            <a:r>
              <a:rPr b="0" lang="en-GB" sz="1400" strike="noStrike" u="none">
                <a:solidFill>
                  <a:schemeClr val="dk1"/>
                </a:solidFill>
                <a:uFillTx/>
                <a:latin typeface="Arial"/>
              </a:rPr>
              <a:t>1. Matching results - blue ellipse ( porpoises)</a:t>
            </a:r>
            <a:endParaRPr b="0" lang="en-US" sz="1400" strike="noStrike" u="none">
              <a:solidFill>
                <a:schemeClr val="dk1"/>
              </a:solidFill>
              <a:uFillTx/>
              <a:latin typeface="Calibri"/>
            </a:endParaRPr>
          </a:p>
          <a:p>
            <a:pPr indent="0" defTabSz="914400">
              <a:lnSpc>
                <a:spcPct val="200000"/>
              </a:lnSpc>
              <a:spcBef>
                <a:spcPts val="281"/>
              </a:spcBef>
              <a:buNone/>
              <a:tabLst>
                <a:tab algn="l" pos="0"/>
              </a:tabLst>
            </a:pPr>
            <a:r>
              <a:rPr b="0" lang="en-GB" sz="1400" strike="noStrike" u="none">
                <a:solidFill>
                  <a:schemeClr val="dk1"/>
                </a:solidFill>
                <a:uFillTx/>
                <a:latin typeface="Arial"/>
              </a:rPr>
              <a:t>2. Non-matching results - red rectangle</a:t>
            </a:r>
            <a:endParaRPr b="0" lang="en-US" sz="1400" strike="noStrike" u="none">
              <a:solidFill>
                <a:schemeClr val="dk1"/>
              </a:solidFill>
              <a:uFillTx/>
              <a:latin typeface="Calibri"/>
            </a:endParaRPr>
          </a:p>
        </p:txBody>
      </p:sp>
      <p:sp>
        <p:nvSpPr>
          <p:cNvPr id="371" name="Content Placeholder 8"/>
          <p:cNvSpPr/>
          <p:nvPr/>
        </p:nvSpPr>
        <p:spPr>
          <a:xfrm>
            <a:off x="4140000" y="3508200"/>
            <a:ext cx="4680000" cy="2008800"/>
          </a:xfrm>
          <a:prstGeom prst="rect">
            <a:avLst/>
          </a:prstGeom>
          <a:noFill/>
          <a:ln w="0">
            <a:noFill/>
          </a:ln>
        </p:spPr>
        <p:style>
          <a:lnRef idx="0"/>
          <a:fillRef idx="0"/>
          <a:effectRef idx="0"/>
          <a:fontRef idx="minor"/>
        </p:style>
        <p:txBody>
          <a:bodyPr anchor="t">
            <a:noAutofit/>
          </a:bodyPr>
          <a:p>
            <a:pPr defTabSz="914400">
              <a:lnSpc>
                <a:spcPct val="120000"/>
              </a:lnSpc>
              <a:tabLst>
                <a:tab algn="l" pos="0"/>
              </a:tabLst>
            </a:pPr>
            <a:r>
              <a:rPr b="0" i="1" lang="en-GB" sz="1200" strike="noStrike" u="none">
                <a:solidFill>
                  <a:srgbClr val="000000"/>
                </a:solidFill>
                <a:uFillTx/>
                <a:latin typeface="Arial"/>
              </a:rPr>
              <a:t>Where is the evidence that these clicks (2) came from porpoises?</a:t>
            </a:r>
            <a:endParaRPr b="0" lang="en-GB" sz="1200" strike="noStrike" u="none">
              <a:solidFill>
                <a:srgbClr val="000000"/>
              </a:solidFill>
              <a:uFillTx/>
              <a:latin typeface="Arial"/>
            </a:endParaRPr>
          </a:p>
          <a:p>
            <a:pPr defTabSz="914400">
              <a:lnSpc>
                <a:spcPct val="120000"/>
              </a:lnSpc>
              <a:tabLst>
                <a:tab algn="l" pos="0"/>
              </a:tabLst>
            </a:pPr>
            <a:r>
              <a:rPr b="0" lang="en-GB" sz="1200" strike="noStrike" u="none">
                <a:solidFill>
                  <a:srgbClr val="000000"/>
                </a:solidFill>
                <a:uFillTx/>
                <a:latin typeface="Arial"/>
              </a:rPr>
              <a:t>No evidence is presented other than their similarity to porpoise clicks + an unsupported assumption than nothing else will be like a porpoise.  However:</a:t>
            </a:r>
            <a:endParaRPr b="0" lang="en-GB" sz="1200" strike="noStrike" u="none">
              <a:solidFill>
                <a:srgbClr val="000000"/>
              </a:solidFill>
              <a:uFillTx/>
              <a:latin typeface="Arial"/>
            </a:endParaRPr>
          </a:p>
          <a:p>
            <a:pPr defTabSz="914400">
              <a:lnSpc>
                <a:spcPct val="120000"/>
              </a:lnSpc>
              <a:tabLst>
                <a:tab algn="l" pos="0"/>
              </a:tabLst>
            </a:pPr>
            <a:r>
              <a:rPr b="0" lang="en-GB" sz="1200" strike="noStrike" u="none">
                <a:solidFill>
                  <a:srgbClr val="000000"/>
                </a:solidFill>
                <a:uFillTx/>
                <a:latin typeface="Arial"/>
              </a:rPr>
              <a:t> </a:t>
            </a:r>
            <a:endParaRPr b="0" lang="en-GB" sz="1200" strike="noStrike" u="none">
              <a:solidFill>
                <a:srgbClr val="000000"/>
              </a:solidFill>
              <a:uFillTx/>
              <a:latin typeface="Arial"/>
            </a:endParaRPr>
          </a:p>
          <a:p>
            <a:pPr defTabSz="914400">
              <a:lnSpc>
                <a:spcPct val="120000"/>
              </a:lnSpc>
              <a:tabLst>
                <a:tab algn="l" pos="0"/>
              </a:tabLst>
            </a:pPr>
            <a:r>
              <a:rPr b="0" lang="en-GB" sz="1200" strike="noStrike" u="none">
                <a:solidFill>
                  <a:srgbClr val="000000"/>
                </a:solidFill>
                <a:uFillTx/>
                <a:latin typeface="Arial"/>
              </a:rPr>
              <a:t>Not one of multiple studies with actual sighting effort ever saw the highest levels of porpoise activity entirely missed by C-PODs, but this paper interprets and uses the data many times in that way.  </a:t>
            </a:r>
            <a:endParaRPr b="0" lang="en-GB" sz="1200" strike="noStrike" u="none">
              <a:solidFill>
                <a:srgbClr val="000000"/>
              </a:solidFill>
              <a:uFillTx/>
              <a:latin typeface="Arial"/>
            </a:endParaRPr>
          </a:p>
          <a:p>
            <a:pPr defTabSz="914400">
              <a:lnSpc>
                <a:spcPct val="120000"/>
              </a:lnSpc>
              <a:tabLst>
                <a:tab algn="l" pos="0"/>
              </a:tabLst>
            </a:pPr>
            <a:endParaRPr b="0" lang="en-GB" sz="1200" strike="noStrike" u="none">
              <a:solidFill>
                <a:srgbClr val="000000"/>
              </a:solidFill>
              <a:uFillTx/>
              <a:latin typeface="Arial"/>
            </a:endParaRPr>
          </a:p>
          <a:p>
            <a:pPr defTabSz="914400">
              <a:lnSpc>
                <a:spcPct val="120000"/>
              </a:lnSpc>
              <a:tabLst>
                <a:tab algn="l" pos="0"/>
              </a:tabLst>
            </a:pPr>
            <a:r>
              <a:rPr b="0" lang="en-GB" sz="1200" strike="noStrike" u="none">
                <a:solidFill>
                  <a:srgbClr val="000000"/>
                </a:solidFill>
                <a:uFillTx/>
                <a:latin typeface="Arial"/>
              </a:rPr>
              <a:t>A more economical interpretation is that </a:t>
            </a:r>
            <a:r>
              <a:rPr b="0" i="1" lang="en-GB" sz="1200" strike="noStrike" u="none">
                <a:solidFill>
                  <a:srgbClr val="ff0000"/>
                </a:solidFill>
                <a:uFillTx/>
                <a:latin typeface="Arial"/>
              </a:rPr>
              <a:t>these very high counts from PG/SoundTrap are false positives.</a:t>
            </a:r>
            <a:endParaRPr b="0" lang="en-GB" sz="1200" strike="noStrike" u="none">
              <a:solidFill>
                <a:srgbClr val="000000"/>
              </a:solidFill>
              <a:uFillTx/>
              <a:latin typeface="Arial"/>
            </a:endParaRPr>
          </a:p>
        </p:txBody>
      </p:sp>
      <p:sp>
        <p:nvSpPr>
          <p:cNvPr id="372" name="Rectangle 7"/>
          <p:cNvSpPr/>
          <p:nvPr/>
        </p:nvSpPr>
        <p:spPr>
          <a:xfrm>
            <a:off x="1331640" y="4149000"/>
            <a:ext cx="2160000" cy="14364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en-GB" sz="1800" strike="noStrike" u="none">
              <a:solidFill>
                <a:srgbClr val="ffffff"/>
              </a:solidFill>
              <a:uFillTx/>
              <a:latin typeface="Calibri"/>
            </a:endParaRPr>
          </a:p>
        </p:txBody>
      </p:sp>
      <p:sp>
        <p:nvSpPr>
          <p:cNvPr id="373" name="Oval 9"/>
          <p:cNvSpPr/>
          <p:nvPr/>
        </p:nvSpPr>
        <p:spPr>
          <a:xfrm rot="1984200">
            <a:off x="1241640" y="1720800"/>
            <a:ext cx="959760" cy="2882520"/>
          </a:xfrm>
          <a:prstGeom prst="ellipse">
            <a:avLst/>
          </a:prstGeom>
          <a:no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en-GB" sz="1800" strike="noStrike" u="none">
              <a:solidFill>
                <a:srgbClr val="ffffff"/>
              </a:solidFill>
              <a:uFillTx/>
              <a:latin typeface="Calibri"/>
            </a:endParaRPr>
          </a:p>
        </p:txBody>
      </p:sp>
    </p:spTree>
  </p:cSld>
  <mc:AlternateContent>
    <mc:Choice Requires="p14">
      <p:transition spd="slow" p14:dur="2000"/>
    </mc:Choice>
    <mc:Fallback>
      <p:transition spd="slow"/>
    </mc:Fallback>
  </mc:AlternateContent>
  <p:timing>
    <p:tnLst>
      <p:par>
        <p:cTn id="74" dur="indefinite" restart="never" nodeType="tmRoot">
          <p:childTnLst>
            <p:seq>
              <p:cTn id="75" dur="indefinite" nodeType="mainSeq">
                <p:childTnLst>
                  <p:par>
                    <p:cTn id="76" fill="hold">
                      <p:stCondLst>
                        <p:cond delay="indefinite"/>
                      </p:stCondLst>
                      <p:childTnLst>
                        <p:par>
                          <p:cTn id="77" fill="hold">
                            <p:stCondLst>
                              <p:cond delay="0"/>
                            </p:stCondLst>
                            <p:childTnLst>
                              <p:par>
                                <p:cTn id="78" nodeType="clickEffect" fill="hold" presetClass="entr" presetID="1">
                                  <p:stCondLst>
                                    <p:cond delay="0"/>
                                  </p:stCondLst>
                                  <p:childTnLst>
                                    <p:set>
                                      <p:cBhvr>
                                        <p:cTn id="79" dur="1" fill="hold">
                                          <p:stCondLst>
                                            <p:cond delay="0"/>
                                          </p:stCondLst>
                                        </p:cTn>
                                        <p:tgtEl>
                                          <p:spTgt spid="370">
                                            <p:txEl>
                                              <p:pRg st="0" end="0"/>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nodeType="clickEffect" fill="hold" presetClass="entr" presetID="1">
                                  <p:stCondLst>
                                    <p:cond delay="0"/>
                                  </p:stCondLst>
                                  <p:childTnLst>
                                    <p:set>
                                      <p:cBhvr>
                                        <p:cTn id="83" dur="1" fill="hold">
                                          <p:stCondLst>
                                            <p:cond delay="0"/>
                                          </p:stCondLst>
                                        </p:cTn>
                                        <p:tgtEl>
                                          <p:spTgt spid="370">
                                            <p:txEl>
                                              <p:pRg st="1" end="1"/>
                                            </p:txEl>
                                          </p:spTgt>
                                        </p:tgtEl>
                                        <p:attrNameLst>
                                          <p:attrName>style.visibility</p:attrName>
                                        </p:attrNameLst>
                                      </p:cBhvr>
                                      <p:to>
                                        <p:strVal val="visible"/>
                                      </p:to>
                                    </p:set>
                                  </p:childTnLst>
                                </p:cTn>
                              </p:par>
                              <p:par>
                                <p:cTn id="84" nodeType="withEffect" fill="hold" presetClass="entr" presetID="1">
                                  <p:stCondLst>
                                    <p:cond delay="0"/>
                                  </p:stCondLst>
                                  <p:childTnLst>
                                    <p:set>
                                      <p:cBhvr>
                                        <p:cTn id="85" dur="1" fill="hold">
                                          <p:stCondLst>
                                            <p:cond delay="0"/>
                                          </p:stCondLst>
                                        </p:cTn>
                                        <p:tgtEl>
                                          <p:spTgt spid="37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nodeType="clickEffect" fill="hold" presetClass="entr" presetID="1">
                                  <p:stCondLst>
                                    <p:cond delay="0"/>
                                  </p:stCondLst>
                                  <p:childTnLst>
                                    <p:set>
                                      <p:cBhvr>
                                        <p:cTn id="89" dur="1" fill="hold">
                                          <p:stCondLst>
                                            <p:cond delay="0"/>
                                          </p:stCondLst>
                                        </p:cTn>
                                        <p:tgtEl>
                                          <p:spTgt spid="370">
                                            <p:txEl>
                                              <p:pRg st="2" end="2"/>
                                            </p:txEl>
                                          </p:spTgt>
                                        </p:tgtEl>
                                        <p:attrNameLst>
                                          <p:attrName>style.visibility</p:attrName>
                                        </p:attrNameLst>
                                      </p:cBhvr>
                                      <p:to>
                                        <p:strVal val="visible"/>
                                      </p:to>
                                    </p:set>
                                  </p:childTnLst>
                                </p:cTn>
                              </p:par>
                              <p:par>
                                <p:cTn id="90" nodeType="withEffect" fill="hold" presetClass="entr" presetID="1">
                                  <p:stCondLst>
                                    <p:cond delay="0"/>
                                  </p:stCondLst>
                                  <p:childTnLst>
                                    <p:set>
                                      <p:cBhvr>
                                        <p:cTn id="91" dur="1" fill="hold">
                                          <p:stCondLst>
                                            <p:cond delay="0"/>
                                          </p:stCondLst>
                                        </p:cTn>
                                        <p:tgtEl>
                                          <p:spTgt spid="37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nodeType="clickEffect" fill="hold" presetClass="entr" presetID="1">
                                  <p:stCondLst>
                                    <p:cond delay="0"/>
                                  </p:stCondLst>
                                  <p:childTnLst>
                                    <p:set>
                                      <p:cBhvr>
                                        <p:cTn id="95" dur="1" fill="hold">
                                          <p:stCondLst>
                                            <p:cond delay="0"/>
                                          </p:stCondLst>
                                        </p:cTn>
                                        <p:tgtEl>
                                          <p:spTgt spid="371">
                                            <p:txEl>
                                              <p:pRg st="0" end="0"/>
                                            </p:txEl>
                                          </p:spTgt>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nodeType="clickEffect" fill="hold" presetClass="entr" presetID="1">
                                  <p:stCondLst>
                                    <p:cond delay="0"/>
                                  </p:stCondLst>
                                  <p:childTnLst>
                                    <p:set>
                                      <p:cBhvr>
                                        <p:cTn id="99" dur="1" fill="hold">
                                          <p:stCondLst>
                                            <p:cond delay="0"/>
                                          </p:stCondLst>
                                        </p:cTn>
                                        <p:tgtEl>
                                          <p:spTgt spid="371">
                                            <p:txEl>
                                              <p:pRg st="1" end="1"/>
                                            </p:txEl>
                                          </p:spTgt>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nodeType="clickEffect" fill="hold" presetClass="entr" presetID="1">
                                  <p:stCondLst>
                                    <p:cond delay="0"/>
                                  </p:stCondLst>
                                  <p:childTnLst>
                                    <p:set>
                                      <p:cBhvr>
                                        <p:cTn id="103" dur="1" fill="hold">
                                          <p:stCondLst>
                                            <p:cond delay="0"/>
                                          </p:stCondLst>
                                        </p:cTn>
                                        <p:tgtEl>
                                          <p:spTgt spid="371">
                                            <p:txEl>
                                              <p:pRg st="2" end="2"/>
                                            </p:txEl>
                                          </p:spTgt>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nodeType="clickEffect" fill="hold" presetClass="entr" presetID="1">
                                  <p:stCondLst>
                                    <p:cond delay="0"/>
                                  </p:stCondLst>
                                  <p:childTnLst>
                                    <p:set>
                                      <p:cBhvr>
                                        <p:cTn id="107" dur="1" fill="hold">
                                          <p:stCondLst>
                                            <p:cond delay="0"/>
                                          </p:stCondLst>
                                        </p:cTn>
                                        <p:tgtEl>
                                          <p:spTgt spid="371">
                                            <p:txEl>
                                              <p:pRg st="3" end="3"/>
                                            </p:txEl>
                                          </p:spTgt>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nodeType="clickEffect" fill="hold" presetClass="entr" presetID="1">
                                  <p:stCondLst>
                                    <p:cond delay="0"/>
                                  </p:stCondLst>
                                  <p:childTnLst>
                                    <p:set>
                                      <p:cBhvr>
                                        <p:cTn id="111" dur="1" fill="hold">
                                          <p:stCondLst>
                                            <p:cond delay="0"/>
                                          </p:stCondLst>
                                        </p:cTn>
                                        <p:tgtEl>
                                          <p:spTgt spid="371">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74" name="Picture 2" descr=""/>
          <p:cNvPicPr/>
          <p:nvPr/>
        </p:nvPicPr>
        <p:blipFill>
          <a:blip r:embed="rId1"/>
          <a:stretch/>
        </p:blipFill>
        <p:spPr>
          <a:xfrm>
            <a:off x="5004000" y="442800"/>
            <a:ext cx="3871800" cy="3630600"/>
          </a:xfrm>
          <a:prstGeom prst="rect">
            <a:avLst/>
          </a:prstGeom>
          <a:ln w="0">
            <a:noFill/>
          </a:ln>
        </p:spPr>
      </p:pic>
      <p:sp>
        <p:nvSpPr>
          <p:cNvPr id="375" name="Rectangle 1"/>
          <p:cNvSpPr/>
          <p:nvPr/>
        </p:nvSpPr>
        <p:spPr>
          <a:xfrm>
            <a:off x="-26280" y="0"/>
            <a:ext cx="91699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1" lang="en-US" sz="1800" strike="noStrike" u="none">
                <a:solidFill>
                  <a:srgbClr val="808080"/>
                </a:solidFill>
                <a:uFillTx/>
                <a:latin typeface="Calibri"/>
              </a:rPr>
              <a:t>Comparing the performance of C-PODs and SoundTrap/PAMGUARD. POMA     Fig 2 (b): </a:t>
            </a:r>
            <a:endParaRPr b="0" lang="en-GB" sz="1800" strike="noStrike" u="none">
              <a:solidFill>
                <a:srgbClr val="000000"/>
              </a:solidFill>
              <a:uFillTx/>
              <a:latin typeface="Arial"/>
            </a:endParaRPr>
          </a:p>
        </p:txBody>
      </p:sp>
      <p:sp>
        <p:nvSpPr>
          <p:cNvPr id="376" name="PlaceHolder 1"/>
          <p:cNvSpPr>
            <a:spLocks noGrp="1"/>
          </p:cNvSpPr>
          <p:nvPr>
            <p:ph/>
          </p:nvPr>
        </p:nvSpPr>
        <p:spPr>
          <a:xfrm>
            <a:off x="343080" y="536760"/>
            <a:ext cx="4228560" cy="1595520"/>
          </a:xfrm>
          <a:prstGeom prst="rect">
            <a:avLst/>
          </a:prstGeom>
          <a:noFill/>
          <a:ln w="0">
            <a:noFill/>
          </a:ln>
        </p:spPr>
        <p:txBody>
          <a:bodyPr lIns="91440" rIns="91440" tIns="45720" bIns="45720" anchor="t">
            <a:noAutofit/>
          </a:bodyPr>
          <a:p>
            <a:pPr indent="0" defTabSz="914400">
              <a:lnSpc>
                <a:spcPct val="100000"/>
              </a:lnSpc>
              <a:spcBef>
                <a:spcPts val="1199"/>
              </a:spcBef>
              <a:buNone/>
              <a:tabLst>
                <a:tab algn="l" pos="0"/>
              </a:tabLst>
            </a:pPr>
            <a:r>
              <a:rPr b="0" lang="en-GB" sz="1400" strike="noStrike" u="none">
                <a:solidFill>
                  <a:schemeClr val="dk1"/>
                </a:solidFill>
                <a:uFillTx/>
                <a:latin typeface="Arial"/>
              </a:rPr>
              <a:t>Where do the differences in click counts come from in the matching distribution?</a:t>
            </a:r>
            <a:endParaRPr b="0" lang="en-US" sz="1400" strike="noStrike" u="none">
              <a:solidFill>
                <a:schemeClr val="dk1"/>
              </a:solidFill>
              <a:uFillTx/>
              <a:latin typeface="Calibri"/>
            </a:endParaRPr>
          </a:p>
          <a:p>
            <a:pPr indent="0" defTabSz="914400">
              <a:lnSpc>
                <a:spcPct val="100000"/>
              </a:lnSpc>
              <a:spcBef>
                <a:spcPts val="1199"/>
              </a:spcBef>
              <a:buNone/>
              <a:tabLst>
                <a:tab algn="l" pos="0"/>
              </a:tabLst>
            </a:pPr>
            <a:r>
              <a:rPr b="0" lang="en-GB" sz="1400" strike="noStrike" u="none">
                <a:solidFill>
                  <a:schemeClr val="dk1"/>
                </a:solidFill>
                <a:uFillTx/>
                <a:latin typeface="Arial"/>
              </a:rPr>
              <a:t>1. ‘Uncertain’ trains rejected by C-POD?</a:t>
            </a:r>
            <a:endParaRPr b="0" lang="en-US" sz="1400" strike="noStrike" u="none">
              <a:solidFill>
                <a:schemeClr val="dk1"/>
              </a:solidFill>
              <a:uFillTx/>
              <a:latin typeface="Calibri"/>
            </a:endParaRPr>
          </a:p>
          <a:p>
            <a:pPr indent="0" defTabSz="914400">
              <a:lnSpc>
                <a:spcPct val="100000"/>
              </a:lnSpc>
              <a:spcBef>
                <a:spcPts val="1199"/>
              </a:spcBef>
              <a:buNone/>
              <a:tabLst>
                <a:tab algn="l" pos="0"/>
              </a:tabLst>
            </a:pPr>
            <a:r>
              <a:rPr b="0" lang="en-GB" sz="1400" strike="noStrike" u="none">
                <a:solidFill>
                  <a:schemeClr val="dk1"/>
                </a:solidFill>
                <a:uFillTx/>
                <a:latin typeface="Arial"/>
              </a:rPr>
              <a:t>2. Multipath replicates (reflections and refractions)?</a:t>
            </a:r>
            <a:endParaRPr b="0" lang="en-US" sz="1400" strike="noStrike" u="none">
              <a:solidFill>
                <a:schemeClr val="dk1"/>
              </a:solidFill>
              <a:uFillTx/>
              <a:latin typeface="Calibri"/>
            </a:endParaRPr>
          </a:p>
        </p:txBody>
      </p:sp>
      <p:sp>
        <p:nvSpPr>
          <p:cNvPr id="377" name="Oval 9"/>
          <p:cNvSpPr/>
          <p:nvPr/>
        </p:nvSpPr>
        <p:spPr>
          <a:xfrm rot="1984200">
            <a:off x="6028920" y="537120"/>
            <a:ext cx="1038240" cy="3272400"/>
          </a:xfrm>
          <a:prstGeom prst="ellipse">
            <a:avLst/>
          </a:prstGeom>
          <a:no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endParaRPr b="0" lang="en-GB" sz="1800" strike="noStrike" u="none">
              <a:solidFill>
                <a:srgbClr val="ffffff"/>
              </a:solidFill>
              <a:uFillTx/>
              <a:latin typeface="Calibri"/>
            </a:endParaRPr>
          </a:p>
        </p:txBody>
      </p:sp>
      <p:pic>
        <p:nvPicPr>
          <p:cNvPr id="378" name="Picture 2" descr=""/>
          <p:cNvPicPr/>
          <p:nvPr/>
        </p:nvPicPr>
        <p:blipFill>
          <a:blip r:embed="rId2"/>
          <a:stretch/>
        </p:blipFill>
        <p:spPr>
          <a:xfrm>
            <a:off x="467640" y="2439720"/>
            <a:ext cx="8496720" cy="4353840"/>
          </a:xfrm>
          <a:prstGeom prst="rect">
            <a:avLst/>
          </a:prstGeom>
          <a:ln w="0">
            <a:noFill/>
          </a:ln>
        </p:spPr>
      </p:pic>
      <p:sp>
        <p:nvSpPr>
          <p:cNvPr id="379" name="Content Placeholder 8"/>
          <p:cNvSpPr/>
          <p:nvPr/>
        </p:nvSpPr>
        <p:spPr>
          <a:xfrm>
            <a:off x="719640" y="2475360"/>
            <a:ext cx="4176000" cy="1728000"/>
          </a:xfrm>
          <a:prstGeom prst="rect">
            <a:avLst/>
          </a:prstGeom>
          <a:noFill/>
          <a:ln w="0">
            <a:noFill/>
          </a:ln>
        </p:spPr>
        <p:style>
          <a:lnRef idx="0"/>
          <a:fillRef idx="0"/>
          <a:effectRef idx="0"/>
          <a:fontRef idx="minor"/>
        </p:style>
        <p:txBody>
          <a:bodyPr anchor="t">
            <a:noAutofit/>
          </a:bodyPr>
          <a:p>
            <a:pPr marL="343080" indent="-343080" defTabSz="914400">
              <a:lnSpc>
                <a:spcPct val="100000"/>
              </a:lnSpc>
              <a:spcBef>
                <a:spcPts val="241"/>
              </a:spcBef>
              <a:buClr>
                <a:srgbClr val="ffffff"/>
              </a:buClr>
              <a:buFont typeface="Arial"/>
              <a:buChar char="•"/>
            </a:pPr>
            <a:r>
              <a:rPr b="0" lang="en-GB" sz="1200" strike="noStrike" u="none">
                <a:solidFill>
                  <a:srgbClr val="ffffff"/>
                </a:solidFill>
                <a:uFillTx/>
                <a:latin typeface="Arial"/>
              </a:rPr>
              <a:t>Overall:    340 clicks in raw data,  11 in train</a:t>
            </a:r>
            <a:endParaRPr b="0" lang="en-GB" sz="1200" strike="noStrike" u="none">
              <a:solidFill>
                <a:srgbClr val="000000"/>
              </a:solidFill>
              <a:uFillTx/>
              <a:latin typeface="Arial"/>
            </a:endParaRPr>
          </a:p>
          <a:p>
            <a:pPr marL="343080" indent="-343080" defTabSz="914400">
              <a:lnSpc>
                <a:spcPct val="100000"/>
              </a:lnSpc>
              <a:spcBef>
                <a:spcPts val="241"/>
              </a:spcBef>
              <a:buClr>
                <a:srgbClr val="ffffff"/>
              </a:buClr>
              <a:buFont typeface="Arial"/>
              <a:buChar char="•"/>
            </a:pPr>
            <a:r>
              <a:rPr b="0" lang="en-GB" sz="1200" strike="noStrike" u="none">
                <a:solidFill>
                  <a:srgbClr val="ffffff"/>
                </a:solidFill>
                <a:uFillTx/>
                <a:latin typeface="Arial"/>
              </a:rPr>
              <a:t>One train missed, one detected, by C-POD.</a:t>
            </a:r>
            <a:endParaRPr b="0" lang="en-GB" sz="1200" strike="noStrike" u="none">
              <a:solidFill>
                <a:srgbClr val="000000"/>
              </a:solidFill>
              <a:uFillTx/>
              <a:latin typeface="Arial"/>
            </a:endParaRPr>
          </a:p>
          <a:p>
            <a:pPr marL="343080" indent="-343080" defTabSz="914400">
              <a:lnSpc>
                <a:spcPct val="100000"/>
              </a:lnSpc>
              <a:spcBef>
                <a:spcPts val="241"/>
              </a:spcBef>
              <a:buClr>
                <a:srgbClr val="ffffff"/>
              </a:buClr>
              <a:buFont typeface="Arial"/>
              <a:buChar char="•"/>
            </a:pPr>
            <a:r>
              <a:rPr b="0" lang="en-GB" sz="1200" strike="noStrike" u="none">
                <a:solidFill>
                  <a:srgbClr val="ffffff"/>
                </a:solidFill>
                <a:uFillTx/>
                <a:latin typeface="Arial"/>
              </a:rPr>
              <a:t>So (1) does explain part of the difference.</a:t>
            </a:r>
            <a:endParaRPr b="0" lang="en-GB" sz="1200" strike="noStrike" u="none">
              <a:solidFill>
                <a:srgbClr val="000000"/>
              </a:solidFill>
              <a:uFillTx/>
              <a:latin typeface="Arial"/>
            </a:endParaRPr>
          </a:p>
          <a:p>
            <a:pPr marL="343080" indent="-343080" defTabSz="914400">
              <a:lnSpc>
                <a:spcPct val="100000"/>
              </a:lnSpc>
              <a:spcBef>
                <a:spcPts val="241"/>
              </a:spcBef>
              <a:buClr>
                <a:srgbClr val="ffffff"/>
              </a:buClr>
              <a:buFont typeface="Arial"/>
              <a:buChar char="•"/>
            </a:pPr>
            <a:r>
              <a:rPr b="0" lang="en-GB" sz="1200" strike="noStrike" u="none">
                <a:solidFill>
                  <a:srgbClr val="ffffff"/>
                </a:solidFill>
                <a:uFillTx/>
                <a:latin typeface="Arial"/>
              </a:rPr>
              <a:t>(2) explains a larger part. The lower number from the C-POD is more useful, as it is not determined less by range and propagation conditions, and more by the actual number of clicks producing the received sound. </a:t>
            </a:r>
            <a:endParaRPr b="0" lang="en-GB" sz="1200" strike="noStrike" u="none">
              <a:solidFill>
                <a:srgbClr val="000000"/>
              </a:solidFill>
              <a:uFillTx/>
              <a:latin typeface="Arial"/>
            </a:endParaRPr>
          </a:p>
        </p:txBody>
      </p:sp>
      <p:sp>
        <p:nvSpPr>
          <p:cNvPr id="380" name="TextBox 7"/>
          <p:cNvSpPr/>
          <p:nvPr/>
        </p:nvSpPr>
        <p:spPr>
          <a:xfrm>
            <a:off x="6444360" y="2493000"/>
            <a:ext cx="186372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0" lang="en-GB" sz="1400" strike="noStrike" u="none">
                <a:solidFill>
                  <a:schemeClr val="lt1"/>
                </a:solidFill>
                <a:uFillTx/>
                <a:latin typeface="Calibri"/>
              </a:rPr>
              <a:t>Click train found by KERNO classifier</a:t>
            </a:r>
            <a:endParaRPr b="0" lang="en-GB" sz="1400" strike="noStrike" u="none">
              <a:solidFill>
                <a:srgbClr val="000000"/>
              </a:solidFill>
              <a:uFillTx/>
              <a:latin typeface="Arial"/>
            </a:endParaRPr>
          </a:p>
        </p:txBody>
      </p:sp>
      <p:sp>
        <p:nvSpPr>
          <p:cNvPr id="381" name="TextBox 10"/>
          <p:cNvSpPr/>
          <p:nvPr/>
        </p:nvSpPr>
        <p:spPr>
          <a:xfrm>
            <a:off x="6444720" y="4825080"/>
            <a:ext cx="186372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0" lang="en-GB" sz="1400" strike="noStrike" u="none">
                <a:solidFill>
                  <a:schemeClr val="lt1"/>
                </a:solidFill>
                <a:uFillTx/>
                <a:latin typeface="Calibri"/>
              </a:rPr>
              <a:t>Raw data input to KERNO classifier</a:t>
            </a:r>
            <a:endParaRPr b="0" lang="en-GB" sz="1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12" dur="indefinite" restart="never" nodeType="tmRoot">
          <p:childTnLst>
            <p:seq>
              <p:cTn id="113" dur="indefinite" nodeType="mainSeq">
                <p:childTnLst>
                  <p:par>
                    <p:cTn id="114" fill="hold">
                      <p:stCondLst>
                        <p:cond delay="indefinite"/>
                      </p:stCondLst>
                      <p:childTnLst>
                        <p:par>
                          <p:cTn id="115" fill="hold">
                            <p:stCondLst>
                              <p:cond delay="0"/>
                            </p:stCondLst>
                            <p:childTnLst>
                              <p:par>
                                <p:cTn id="116" nodeType="clickEffect" fill="hold" presetClass="entr" presetID="1">
                                  <p:stCondLst>
                                    <p:cond delay="0"/>
                                  </p:stCondLst>
                                  <p:childTnLst>
                                    <p:set>
                                      <p:cBhvr>
                                        <p:cTn id="117" dur="1" fill="hold">
                                          <p:stCondLst>
                                            <p:cond delay="0"/>
                                          </p:stCondLst>
                                        </p:cTn>
                                        <p:tgtEl>
                                          <p:spTgt spid="376">
                                            <p:txEl>
                                              <p:pRg st="0" end="0"/>
                                            </p:txEl>
                                          </p:spTgt>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nodeType="clickEffect" fill="hold" presetClass="entr" presetID="1">
                                  <p:stCondLst>
                                    <p:cond delay="0"/>
                                  </p:stCondLst>
                                  <p:childTnLst>
                                    <p:set>
                                      <p:cBhvr>
                                        <p:cTn id="121" dur="1" fill="hold">
                                          <p:stCondLst>
                                            <p:cond delay="0"/>
                                          </p:stCondLst>
                                        </p:cTn>
                                        <p:tgtEl>
                                          <p:spTgt spid="376">
                                            <p:txEl>
                                              <p:pRg st="1" end="1"/>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nodeType="clickEffect" fill="hold" presetClass="entr" presetID="1">
                                  <p:stCondLst>
                                    <p:cond delay="0"/>
                                  </p:stCondLst>
                                  <p:childTnLst>
                                    <p:set>
                                      <p:cBhvr>
                                        <p:cTn id="125" dur="1" fill="hold">
                                          <p:stCondLst>
                                            <p:cond delay="0"/>
                                          </p:stCondLst>
                                        </p:cTn>
                                        <p:tgtEl>
                                          <p:spTgt spid="376">
                                            <p:txEl>
                                              <p:pRg st="2" end="2"/>
                                            </p:txEl>
                                          </p:spTgt>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nodeType="clickEffect" fill="hold" presetClass="entr" presetID="1">
                                  <p:stCondLst>
                                    <p:cond delay="0"/>
                                  </p:stCondLst>
                                  <p:childTnLst>
                                    <p:set>
                                      <p:cBhvr>
                                        <p:cTn id="129" dur="1" fill="hold">
                                          <p:stCondLst>
                                            <p:cond delay="0"/>
                                          </p:stCondLst>
                                        </p:cTn>
                                        <p:tgtEl>
                                          <p:spTgt spid="378"/>
                                        </p:tgtEl>
                                        <p:attrNameLst>
                                          <p:attrName>style.visibility</p:attrName>
                                        </p:attrNameLst>
                                      </p:cBhvr>
                                      <p:to>
                                        <p:strVal val="visible"/>
                                      </p:to>
                                    </p:set>
                                  </p:childTnLst>
                                </p:cTn>
                              </p:par>
                              <p:par>
                                <p:cTn id="130" nodeType="withEffect" fill="hold" presetClass="exit" presetID="1">
                                  <p:stCondLst>
                                    <p:cond delay="0"/>
                                  </p:stCondLst>
                                  <p:childTnLst>
                                    <p:set>
                                      <p:cBhvr>
                                        <p:cTn id="131" dur="1" fill="hold">
                                          <p:stCondLst>
                                            <p:cond delay="0"/>
                                          </p:stCondLst>
                                        </p:cTn>
                                        <p:tgtEl>
                                          <p:spTgt spid="374"/>
                                        </p:tgtEl>
                                        <p:attrNameLst>
                                          <p:attrName>style.visibility</p:attrName>
                                        </p:attrNameLst>
                                      </p:cBhvr>
                                      <p:to>
                                        <p:strVal val="hidden"/>
                                      </p:to>
                                    </p:set>
                                  </p:childTnLst>
                                </p:cTn>
                              </p:par>
                              <p:par>
                                <p:cTn id="132" nodeType="withEffect" fill="hold" presetClass="exit" presetID="1">
                                  <p:stCondLst>
                                    <p:cond delay="0"/>
                                  </p:stCondLst>
                                  <p:childTnLst>
                                    <p:set>
                                      <p:cBhvr>
                                        <p:cTn id="133" dur="1" fill="hold">
                                          <p:stCondLst>
                                            <p:cond delay="0"/>
                                          </p:stCondLst>
                                        </p:cTn>
                                        <p:tgtEl>
                                          <p:spTgt spid="377"/>
                                        </p:tgtEl>
                                        <p:attrNameLst>
                                          <p:attrName>style.visibility</p:attrName>
                                        </p:attrNameLst>
                                      </p:cBhvr>
                                      <p:to>
                                        <p:strVal val="hidden"/>
                                      </p:to>
                                    </p:set>
                                  </p:childTnLst>
                                </p:cTn>
                              </p:par>
                              <p:par>
                                <p:cTn id="134" nodeType="withEffect" fill="hold" presetClass="entr" presetID="1">
                                  <p:stCondLst>
                                    <p:cond delay="0"/>
                                  </p:stCondLst>
                                  <p:childTnLst>
                                    <p:set>
                                      <p:cBhvr>
                                        <p:cTn id="135" dur="1" fill="hold">
                                          <p:stCondLst>
                                            <p:cond delay="0"/>
                                          </p:stCondLst>
                                        </p:cTn>
                                        <p:tgtEl>
                                          <p:spTgt spid="381"/>
                                        </p:tgtEl>
                                        <p:attrNameLst>
                                          <p:attrName>style.visibility</p:attrName>
                                        </p:attrNameLst>
                                      </p:cBhvr>
                                      <p:to>
                                        <p:strVal val="visible"/>
                                      </p:to>
                                    </p:set>
                                  </p:childTnLst>
                                </p:cTn>
                              </p:par>
                              <p:par>
                                <p:cTn id="136" nodeType="withEffect" fill="hold" presetClass="entr" presetID="1">
                                  <p:stCondLst>
                                    <p:cond delay="0"/>
                                  </p:stCondLst>
                                  <p:childTnLst>
                                    <p:set>
                                      <p:cBhvr>
                                        <p:cTn id="137" dur="1" fill="hold">
                                          <p:stCondLst>
                                            <p:cond delay="0"/>
                                          </p:stCondLst>
                                        </p:cTn>
                                        <p:tgtEl>
                                          <p:spTgt spid="380"/>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nodeType="clickEffect" fill="hold" presetClass="entr" presetID="1">
                                  <p:stCondLst>
                                    <p:cond delay="0"/>
                                  </p:stCondLst>
                                  <p:childTnLst>
                                    <p:set>
                                      <p:cBhvr>
                                        <p:cTn id="141" dur="1" fill="hold">
                                          <p:stCondLst>
                                            <p:cond delay="0"/>
                                          </p:stCondLst>
                                        </p:cTn>
                                        <p:tgtEl>
                                          <p:spTgt spid="379">
                                            <p:txEl>
                                              <p:pRg st="0" end="0"/>
                                            </p:txEl>
                                          </p:spTgt>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nodeType="clickEffect" fill="hold" presetClass="entr" presetID="1">
                                  <p:stCondLst>
                                    <p:cond delay="0"/>
                                  </p:stCondLst>
                                  <p:childTnLst>
                                    <p:set>
                                      <p:cBhvr>
                                        <p:cTn id="145" dur="1" fill="hold">
                                          <p:stCondLst>
                                            <p:cond delay="0"/>
                                          </p:stCondLst>
                                        </p:cTn>
                                        <p:tgtEl>
                                          <p:spTgt spid="379">
                                            <p:txEl>
                                              <p:pRg st="1" end="1"/>
                                            </p:txEl>
                                          </p:spTgt>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nodeType="clickEffect" fill="hold" presetClass="entr" presetID="1">
                                  <p:stCondLst>
                                    <p:cond delay="0"/>
                                  </p:stCondLst>
                                  <p:childTnLst>
                                    <p:set>
                                      <p:cBhvr>
                                        <p:cTn id="149" dur="1" fill="hold">
                                          <p:stCondLst>
                                            <p:cond delay="0"/>
                                          </p:stCondLst>
                                        </p:cTn>
                                        <p:tgtEl>
                                          <p:spTgt spid="379">
                                            <p:txEl>
                                              <p:pRg st="2" end="2"/>
                                            </p:txEl>
                                          </p:spTgt>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nodeType="clickEffect" fill="hold" presetClass="entr" presetID="1">
                                  <p:stCondLst>
                                    <p:cond delay="0"/>
                                  </p:stCondLst>
                                  <p:childTnLst>
                                    <p:set>
                                      <p:cBhvr>
                                        <p:cTn id="153" dur="1" fill="hold">
                                          <p:stCondLst>
                                            <p:cond delay="0"/>
                                          </p:stCondLst>
                                        </p:cTn>
                                        <p:tgtEl>
                                          <p:spTgt spid="37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PlaceHolder 1"/>
          <p:cNvSpPr>
            <a:spLocks noGrp="1"/>
          </p:cNvSpPr>
          <p:nvPr>
            <p:ph type="title"/>
          </p:nvPr>
        </p:nvSpPr>
        <p:spPr>
          <a:xfrm>
            <a:off x="457200" y="274680"/>
            <a:ext cx="8229240" cy="1142640"/>
          </a:xfrm>
          <a:prstGeom prst="rect">
            <a:avLst/>
          </a:prstGeom>
          <a:noFill/>
          <a:ln w="0">
            <a:noFill/>
          </a:ln>
        </p:spPr>
        <p:txBody>
          <a:bodyPr lIns="91440" rIns="91440" tIns="45720" bIns="45720" anchor="ctr">
            <a:normAutofit/>
          </a:bodyPr>
          <a:p>
            <a:pPr indent="0" defTabSz="914400">
              <a:lnSpc>
                <a:spcPct val="100000"/>
              </a:lnSpc>
              <a:buNone/>
            </a:pPr>
            <a:r>
              <a:rPr b="0" lang="en-GB" sz="2400" strike="noStrike" u="none">
                <a:solidFill>
                  <a:schemeClr val="lt1">
                    <a:lumMod val="50000"/>
                  </a:schemeClr>
                </a:solidFill>
                <a:uFillTx/>
                <a:latin typeface="Calibri"/>
              </a:rPr>
              <a:t>Background … noise</a:t>
            </a:r>
            <a:endParaRPr b="0" lang="en-US" sz="2400" strike="noStrike" u="none">
              <a:solidFill>
                <a:schemeClr val="dk1"/>
              </a:solidFill>
              <a:uFillTx/>
              <a:latin typeface="Calibri"/>
            </a:endParaRPr>
          </a:p>
        </p:txBody>
      </p:sp>
      <p:sp>
        <p:nvSpPr>
          <p:cNvPr id="383" name="PlaceHolder 2"/>
          <p:cNvSpPr>
            <a:spLocks noGrp="1"/>
          </p:cNvSpPr>
          <p:nvPr>
            <p:ph/>
          </p:nvPr>
        </p:nvSpPr>
        <p:spPr>
          <a:xfrm>
            <a:off x="457200" y="2061000"/>
            <a:ext cx="5914800" cy="3278520"/>
          </a:xfrm>
          <a:prstGeom prst="rect">
            <a:avLst/>
          </a:prstGeom>
          <a:noFill/>
          <a:ln w="0">
            <a:noFill/>
          </a:ln>
        </p:spPr>
        <p:txBody>
          <a:bodyPr lIns="91440" rIns="91440" tIns="45720" bIns="45720" anchor="t">
            <a:normAutofit/>
          </a:bodyPr>
          <a:p>
            <a:pPr marL="343080" indent="-343080" defTabSz="914400">
              <a:lnSpc>
                <a:spcPct val="100000"/>
              </a:lnSpc>
              <a:spcBef>
                <a:spcPts val="281"/>
              </a:spcBef>
              <a:spcAft>
                <a:spcPts val="1800"/>
              </a:spcAft>
              <a:buClr>
                <a:srgbClr val="000000"/>
              </a:buClr>
              <a:buFont typeface="Arial"/>
              <a:buChar char="•"/>
            </a:pPr>
            <a:r>
              <a:rPr b="0" lang="en-GB" sz="1400" strike="noStrike" u="none">
                <a:solidFill>
                  <a:schemeClr val="dk1"/>
                </a:solidFill>
                <a:uFillTx/>
                <a:latin typeface="Arial"/>
              </a:rPr>
              <a:t>Acoustic studies have mostly focussed on sound made by animals and sound made by humans.</a:t>
            </a:r>
            <a:endParaRPr b="0" lang="en-US" sz="1400" strike="noStrike" u="none">
              <a:solidFill>
                <a:schemeClr val="dk1"/>
              </a:solidFill>
              <a:uFillTx/>
              <a:latin typeface="Calibri"/>
            </a:endParaRPr>
          </a:p>
          <a:p>
            <a:pPr marL="343080" indent="-343080" defTabSz="914400">
              <a:lnSpc>
                <a:spcPct val="100000"/>
              </a:lnSpc>
              <a:spcBef>
                <a:spcPts val="281"/>
              </a:spcBef>
              <a:spcAft>
                <a:spcPts val="1800"/>
              </a:spcAft>
              <a:buClr>
                <a:srgbClr val="000000"/>
              </a:buClr>
              <a:buFont typeface="Arial"/>
              <a:buChar char="•"/>
            </a:pPr>
            <a:r>
              <a:rPr b="0" lang="en-GB" sz="1400" strike="noStrike" u="none">
                <a:solidFill>
                  <a:schemeClr val="dk1"/>
                </a:solidFill>
                <a:uFillTx/>
                <a:latin typeface="Arial"/>
              </a:rPr>
              <a:t>Most animal studies select quiet conditions to give clean data, but this means researchers do not see many natural noise sources and may wrongly believe that only porpoises produce porpoise-like clicks.</a:t>
            </a:r>
            <a:endParaRPr b="0" lang="en-US" sz="1400" strike="noStrike" u="none">
              <a:solidFill>
                <a:schemeClr val="dk1"/>
              </a:solidFill>
              <a:uFillTx/>
              <a:latin typeface="Calibri"/>
            </a:endParaRPr>
          </a:p>
          <a:p>
            <a:pPr marL="343080" indent="-343080" defTabSz="914400">
              <a:lnSpc>
                <a:spcPct val="100000"/>
              </a:lnSpc>
              <a:spcBef>
                <a:spcPts val="281"/>
              </a:spcBef>
              <a:spcAft>
                <a:spcPts val="1800"/>
              </a:spcAft>
              <a:buClr>
                <a:srgbClr val="000000"/>
              </a:buClr>
              <a:buFont typeface="Arial"/>
              <a:buChar char="•"/>
            </a:pPr>
            <a:r>
              <a:rPr b="0" lang="en-GB" sz="1400" strike="noStrike" u="none">
                <a:solidFill>
                  <a:schemeClr val="dk1"/>
                </a:solidFill>
                <a:uFillTx/>
                <a:latin typeface="Arial"/>
              </a:rPr>
              <a:t>Sediment transport noise has been well described by Thorne and other researchers but is still missing from all textbooks on marine acoustics…</a:t>
            </a:r>
            <a:endParaRPr b="0" lang="en-US" sz="1400" strike="noStrike" u="none">
              <a:solidFill>
                <a:schemeClr val="dk1"/>
              </a:solidFill>
              <a:uFillTx/>
              <a:latin typeface="Calibri"/>
            </a:endParaRPr>
          </a:p>
          <a:p>
            <a:pPr marL="343080" indent="-343080" defTabSz="914400">
              <a:lnSpc>
                <a:spcPct val="100000"/>
              </a:lnSpc>
              <a:spcBef>
                <a:spcPts val="281"/>
              </a:spcBef>
              <a:spcAft>
                <a:spcPts val="1800"/>
              </a:spcAft>
              <a:buClr>
                <a:srgbClr val="000000"/>
              </a:buClr>
              <a:buFont typeface="Arial"/>
              <a:buChar char="•"/>
            </a:pPr>
            <a:r>
              <a:rPr b="0" lang="en-GB" sz="1400" strike="noStrike" u="none">
                <a:solidFill>
                  <a:schemeClr val="dk1"/>
                </a:solidFill>
                <a:uFillTx/>
                <a:latin typeface="Arial"/>
              </a:rPr>
              <a:t>… </a:t>
            </a:r>
            <a:r>
              <a:rPr b="0" lang="en-GB" sz="1400" strike="noStrike" u="none">
                <a:solidFill>
                  <a:schemeClr val="dk1"/>
                </a:solidFill>
                <a:uFillTx/>
                <a:latin typeface="Arial"/>
              </a:rPr>
              <a:t>except there is now a summary in the chapter on PODs in:</a:t>
            </a:r>
            <a:endParaRPr b="0" lang="en-US" sz="1400" strike="noStrike" u="none">
              <a:solidFill>
                <a:schemeClr val="dk1"/>
              </a:solidFill>
              <a:uFillTx/>
              <a:latin typeface="Calibri"/>
            </a:endParaRPr>
          </a:p>
        </p:txBody>
      </p:sp>
      <p:pic>
        <p:nvPicPr>
          <p:cNvPr id="384" name="Picture 3" descr=""/>
          <p:cNvPicPr/>
          <p:nvPr/>
        </p:nvPicPr>
        <p:blipFill>
          <a:blip r:embed="rId1"/>
          <a:stretch/>
        </p:blipFill>
        <p:spPr>
          <a:xfrm>
            <a:off x="6369840" y="2152080"/>
            <a:ext cx="2412000" cy="309600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TextBox 1"/>
          <p:cNvSpPr/>
          <p:nvPr/>
        </p:nvSpPr>
        <p:spPr>
          <a:xfrm>
            <a:off x="683640" y="548640"/>
            <a:ext cx="7488360" cy="55447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3200" strike="noStrike" u="none">
                <a:solidFill>
                  <a:schemeClr val="lt1">
                    <a:lumMod val="65000"/>
                  </a:schemeClr>
                </a:solidFill>
                <a:uFillTx/>
                <a:latin typeface="Calibri"/>
              </a:rPr>
              <a:t>Comparing instruments:</a:t>
            </a:r>
            <a:endParaRPr b="0" lang="en-GB" sz="3200" strike="noStrike" u="none">
              <a:solidFill>
                <a:srgbClr val="000000"/>
              </a:solidFill>
              <a:uFillTx/>
              <a:latin typeface="Arial"/>
            </a:endParaRPr>
          </a:p>
          <a:p>
            <a:pPr defTabSz="914400">
              <a:lnSpc>
                <a:spcPct val="100000"/>
              </a:lnSpc>
            </a:pPr>
            <a:r>
              <a:rPr b="0" lang="en-GB" sz="3200" strike="noStrike" u="none">
                <a:solidFill>
                  <a:srgbClr val="000000"/>
                </a:solidFill>
                <a:uFillTx/>
                <a:latin typeface="Calibri"/>
              </a:rPr>
              <a:t>Cost of frequent servicing </a:t>
            </a:r>
            <a:r>
              <a:rPr b="0" lang="en-GB" sz="3200" strike="noStrike" u="none">
                <a:solidFill>
                  <a:schemeClr val="dk1"/>
                </a:solidFill>
                <a:uFillTx/>
                <a:latin typeface="Calibri"/>
              </a:rPr>
              <a:t>:</a:t>
            </a:r>
            <a:endParaRPr b="0" lang="en-GB" sz="3200" strike="noStrike" u="none">
              <a:solidFill>
                <a:srgbClr val="000000"/>
              </a:solidFill>
              <a:uFillTx/>
              <a:latin typeface="Arial"/>
            </a:endParaRPr>
          </a:p>
          <a:p>
            <a:pPr defTabSz="914400">
              <a:lnSpc>
                <a:spcPct val="100000"/>
              </a:lnSpc>
            </a:pPr>
            <a:endParaRPr b="0" lang="en-GB" sz="1600" strike="noStrike" u="none">
              <a:solidFill>
                <a:srgbClr val="000000"/>
              </a:solidFill>
              <a:uFillTx/>
              <a:latin typeface="Arial"/>
            </a:endParaRPr>
          </a:p>
          <a:p>
            <a:pPr defTabSz="914400">
              <a:lnSpc>
                <a:spcPct val="100000"/>
              </a:lnSpc>
            </a:pPr>
            <a:endParaRPr b="0" lang="en-GB" sz="1600" strike="noStrike" u="none">
              <a:solidFill>
                <a:srgbClr val="000000"/>
              </a:solidFill>
              <a:uFillTx/>
              <a:latin typeface="Arial"/>
            </a:endParaRPr>
          </a:p>
          <a:p>
            <a:pPr defTabSz="914400">
              <a:lnSpc>
                <a:spcPct val="100000"/>
              </a:lnSpc>
            </a:pPr>
            <a:endParaRPr b="0" lang="en-GB" sz="1600" strike="noStrike" u="none">
              <a:solidFill>
                <a:srgbClr val="000000"/>
              </a:solidFill>
              <a:uFillTx/>
              <a:latin typeface="Arial"/>
            </a:endParaRPr>
          </a:p>
          <a:p>
            <a:pPr defTabSz="914400">
              <a:lnSpc>
                <a:spcPct val="100000"/>
              </a:lnSpc>
            </a:pPr>
            <a:endParaRPr b="0" lang="en-GB" sz="1600" strike="noStrike" u="none">
              <a:solidFill>
                <a:srgbClr val="000000"/>
              </a:solidFill>
              <a:uFillTx/>
              <a:latin typeface="Arial"/>
            </a:endParaRPr>
          </a:p>
          <a:p>
            <a:pPr defTabSz="914400">
              <a:lnSpc>
                <a:spcPct val="100000"/>
              </a:lnSpc>
            </a:pPr>
            <a:endParaRPr b="0" lang="en-GB" sz="1600" strike="noStrike" u="none">
              <a:solidFill>
                <a:srgbClr val="000000"/>
              </a:solidFill>
              <a:uFillTx/>
              <a:latin typeface="Arial"/>
            </a:endParaRPr>
          </a:p>
          <a:p>
            <a:pPr defTabSz="914400">
              <a:lnSpc>
                <a:spcPct val="100000"/>
              </a:lnSpc>
            </a:pPr>
            <a:endParaRPr b="0" lang="en-GB" sz="1600" strike="noStrike" u="none">
              <a:solidFill>
                <a:srgbClr val="000000"/>
              </a:solidFill>
              <a:uFillTx/>
              <a:latin typeface="Arial"/>
            </a:endParaRPr>
          </a:p>
          <a:p>
            <a:pPr marL="285840" indent="-285840" defTabSz="914400">
              <a:lnSpc>
                <a:spcPct val="100000"/>
              </a:lnSpc>
              <a:spcAft>
                <a:spcPts val="1800"/>
              </a:spcAft>
              <a:buClr>
                <a:srgbClr val="000000"/>
              </a:buClr>
              <a:buFont typeface="Arial"/>
              <a:buChar char="•"/>
            </a:pPr>
            <a:r>
              <a:rPr b="0" lang="en-GB" sz="1800" strike="noStrike" u="none">
                <a:solidFill>
                  <a:schemeClr val="dk1"/>
                </a:solidFill>
                <a:uFillTx/>
                <a:latin typeface="Calibri"/>
              </a:rPr>
              <a:t>time for an instrument be downloaded, recharged, and replaced at sea.  If one of these is very slow, do you need a second set of instruments?</a:t>
            </a:r>
            <a:endParaRPr b="0" lang="en-GB" sz="1800" strike="noStrike" u="none">
              <a:solidFill>
                <a:srgbClr val="000000"/>
              </a:solidFill>
              <a:uFillTx/>
              <a:latin typeface="Arial"/>
            </a:endParaRPr>
          </a:p>
          <a:p>
            <a:pPr marL="285840" indent="-285840" defTabSz="914400">
              <a:lnSpc>
                <a:spcPct val="100000"/>
              </a:lnSpc>
              <a:spcAft>
                <a:spcPts val="1800"/>
              </a:spcAft>
              <a:buClr>
                <a:srgbClr val="000000"/>
              </a:buClr>
              <a:buFont typeface="Arial"/>
              <a:buChar char="•"/>
            </a:pPr>
            <a:r>
              <a:rPr b="0" lang="en-GB" sz="1800" strike="noStrike" u="none">
                <a:solidFill>
                  <a:schemeClr val="dk1"/>
                </a:solidFill>
                <a:uFillTx/>
                <a:latin typeface="Calibri"/>
              </a:rPr>
              <a:t>number of sea trips per year of data?</a:t>
            </a:r>
            <a:endParaRPr b="0" lang="en-GB" sz="1800" strike="noStrike" u="none">
              <a:solidFill>
                <a:srgbClr val="000000"/>
              </a:solidFill>
              <a:uFillTx/>
              <a:latin typeface="Arial"/>
            </a:endParaRPr>
          </a:p>
          <a:p>
            <a:pPr marL="285840" indent="-285840" defTabSz="914400">
              <a:lnSpc>
                <a:spcPct val="100000"/>
              </a:lnSpc>
              <a:spcAft>
                <a:spcPts val="1800"/>
              </a:spcAft>
              <a:buClr>
                <a:srgbClr val="000000"/>
              </a:buClr>
              <a:buFont typeface="Arial"/>
              <a:buChar char="•"/>
            </a:pPr>
            <a:r>
              <a:rPr b="0" lang="en-GB" sz="1800" strike="noStrike" u="none">
                <a:solidFill>
                  <a:schemeClr val="dk1"/>
                </a:solidFill>
                <a:uFillTx/>
                <a:latin typeface="Calibri"/>
              </a:rPr>
              <a:t>mooring cost - can this be reduced by acoustic releases?</a:t>
            </a:r>
            <a:endParaRPr b="0" lang="en-GB" sz="1800" strike="noStrike" u="none">
              <a:solidFill>
                <a:srgbClr val="000000"/>
              </a:solidFill>
              <a:uFillTx/>
              <a:latin typeface="Arial"/>
            </a:endParaRPr>
          </a:p>
          <a:p>
            <a:pPr marL="285840" indent="-285840" defTabSz="914400">
              <a:lnSpc>
                <a:spcPct val="100000"/>
              </a:lnSpc>
              <a:spcAft>
                <a:spcPts val="1800"/>
              </a:spcAft>
              <a:buClr>
                <a:srgbClr val="000000"/>
              </a:buClr>
              <a:buFont typeface="Arial"/>
              <a:buChar char="•"/>
            </a:pPr>
            <a:r>
              <a:rPr b="0" lang="en-GB" sz="1800" strike="noStrike" u="none">
                <a:solidFill>
                  <a:schemeClr val="dk1"/>
                </a:solidFill>
                <a:uFillTx/>
                <a:latin typeface="Calibri"/>
              </a:rPr>
              <a:t>cost of lost instruments and data?</a:t>
            </a:r>
            <a:endParaRPr b="0" lang="en-GB" sz="1800" strike="noStrike" u="none">
              <a:solidFill>
                <a:srgbClr val="000000"/>
              </a:solidFill>
              <a:uFillTx/>
              <a:latin typeface="Arial"/>
            </a:endParaRPr>
          </a:p>
          <a:p>
            <a:pPr defTabSz="914400">
              <a:lnSpc>
                <a:spcPct val="100000"/>
              </a:lnSpc>
            </a:pPr>
            <a:endParaRPr b="0" lang="en-GB" sz="1600" strike="noStrike" u="none">
              <a:solidFill>
                <a:srgbClr val="000000"/>
              </a:solidFill>
              <a:uFillTx/>
              <a:latin typeface="Arial"/>
            </a:endParaRPr>
          </a:p>
          <a:p>
            <a:pPr defTabSz="914400">
              <a:lnSpc>
                <a:spcPct val="100000"/>
              </a:lnSpc>
            </a:pPr>
            <a:endParaRPr b="0" lang="en-GB" sz="1600" strike="noStrike" u="none">
              <a:solidFill>
                <a:srgbClr val="000000"/>
              </a:solidFill>
              <a:uFillTx/>
              <a:latin typeface="Arial"/>
            </a:endParaRPr>
          </a:p>
          <a:p>
            <a:pPr defTabSz="914400">
              <a:lnSpc>
                <a:spcPct val="100000"/>
              </a:lnSpc>
            </a:pPr>
            <a:endParaRPr b="0" lang="en-GB" sz="1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Text Box 4"/>
          <p:cNvSpPr/>
          <p:nvPr/>
        </p:nvSpPr>
        <p:spPr>
          <a:xfrm>
            <a:off x="467640" y="1484640"/>
            <a:ext cx="7848720" cy="4359240"/>
          </a:xfrm>
          <a:prstGeom prst="rect">
            <a:avLst/>
          </a:prstGeom>
          <a:noFill/>
          <a:ln w="0">
            <a:noFill/>
          </a:ln>
        </p:spPr>
        <p:style>
          <a:lnRef idx="0"/>
          <a:fillRef idx="0"/>
          <a:effectRef idx="0"/>
          <a:fontRef idx="minor"/>
        </p:style>
        <p:txBody>
          <a:bodyPr lIns="90000" rIns="90000" tIns="45000" bIns="45000" anchor="t">
            <a:spAutoFit/>
          </a:bodyPr>
          <a:p>
            <a:pPr marL="457200" indent="-457200" defTabSz="914400">
              <a:lnSpc>
                <a:spcPct val="200000"/>
              </a:lnSpc>
              <a:buClr>
                <a:srgbClr val="000000"/>
              </a:buClr>
              <a:buFont typeface="Arial"/>
              <a:buAutoNum type="arabicPeriod"/>
            </a:pPr>
            <a:r>
              <a:rPr b="0" lang="en-GB" sz="2800" strike="noStrike" u="none">
                <a:solidFill>
                  <a:srgbClr val="000000"/>
                </a:solidFill>
                <a:uFillTx/>
                <a:latin typeface="Arial"/>
              </a:rPr>
              <a:t>False positive detections, by species group</a:t>
            </a:r>
            <a:endParaRPr b="0" lang="en-GB" sz="2800" strike="noStrike" u="none">
              <a:solidFill>
                <a:srgbClr val="000000"/>
              </a:solidFill>
              <a:uFillTx/>
              <a:latin typeface="Arial"/>
            </a:endParaRPr>
          </a:p>
          <a:p>
            <a:pPr marL="457200" indent="-457200" defTabSz="914400">
              <a:lnSpc>
                <a:spcPct val="200000"/>
              </a:lnSpc>
              <a:buClr>
                <a:srgbClr val="808080"/>
              </a:buClr>
              <a:buFont typeface="Arial"/>
              <a:buAutoNum type="arabicPeriod"/>
            </a:pPr>
            <a:r>
              <a:rPr b="0" lang="en-GB" sz="2800" strike="noStrike" u="none">
                <a:solidFill>
                  <a:schemeClr val="lt1">
                    <a:lumMod val="50000"/>
                  </a:schemeClr>
                </a:solidFill>
                <a:uFillTx/>
                <a:latin typeface="Arial"/>
              </a:rPr>
              <a:t>Cost of frequent servicing </a:t>
            </a:r>
            <a:endParaRPr b="0" lang="en-GB" sz="2800" strike="noStrike" u="none">
              <a:solidFill>
                <a:srgbClr val="000000"/>
              </a:solidFill>
              <a:uFillTx/>
              <a:latin typeface="Arial"/>
            </a:endParaRPr>
          </a:p>
          <a:p>
            <a:pPr marL="457200" indent="-457200" defTabSz="914400">
              <a:lnSpc>
                <a:spcPct val="200000"/>
              </a:lnSpc>
              <a:buClr>
                <a:srgbClr val="000000"/>
              </a:buClr>
              <a:buFont typeface="Arial"/>
              <a:buAutoNum type="arabicPeriod"/>
            </a:pPr>
            <a:r>
              <a:rPr b="0" lang="en-GB" sz="2800" strike="noStrike" u="none">
                <a:solidFill>
                  <a:srgbClr val="000000"/>
                </a:solidFill>
                <a:uFillTx/>
                <a:latin typeface="Arial"/>
              </a:rPr>
              <a:t>Cost of data analysis</a:t>
            </a:r>
            <a:endParaRPr b="0" lang="en-GB" sz="2800" strike="noStrike" u="none">
              <a:solidFill>
                <a:srgbClr val="000000"/>
              </a:solidFill>
              <a:uFillTx/>
              <a:latin typeface="Arial"/>
            </a:endParaRPr>
          </a:p>
          <a:p>
            <a:pPr marL="457200" indent="-457200" defTabSz="914400">
              <a:lnSpc>
                <a:spcPct val="200000"/>
              </a:lnSpc>
              <a:buClr>
                <a:srgbClr val="808080"/>
              </a:buClr>
              <a:buFont typeface="Arial"/>
              <a:buAutoNum type="arabicPeriod"/>
            </a:pPr>
            <a:r>
              <a:rPr b="0" lang="en-GB" sz="2800" strike="noStrike" u="none">
                <a:solidFill>
                  <a:schemeClr val="lt1">
                    <a:lumMod val="50000"/>
                  </a:schemeClr>
                </a:solidFill>
                <a:uFillTx/>
                <a:latin typeface="Arial"/>
              </a:rPr>
              <a:t>Unstandardised performance</a:t>
            </a:r>
            <a:endParaRPr b="0" lang="en-GB" sz="2800" strike="noStrike" u="none">
              <a:solidFill>
                <a:srgbClr val="000000"/>
              </a:solidFill>
              <a:uFillTx/>
              <a:latin typeface="Arial"/>
            </a:endParaRPr>
          </a:p>
          <a:p>
            <a:pPr marL="457200" indent="-457200" defTabSz="914400">
              <a:lnSpc>
                <a:spcPct val="200000"/>
              </a:lnSpc>
              <a:buClr>
                <a:srgbClr val="000000"/>
              </a:buClr>
              <a:buFont typeface="Arial"/>
              <a:buAutoNum type="arabicPeriod"/>
            </a:pPr>
            <a:r>
              <a:rPr b="0" lang="en-GB" sz="2800" strike="noStrike" u="none">
                <a:solidFill>
                  <a:srgbClr val="000000"/>
                </a:solidFill>
                <a:uFillTx/>
                <a:latin typeface="Arial"/>
              </a:rPr>
              <a:t>Sensitivity</a:t>
            </a:r>
            <a:endParaRPr b="0" lang="en-GB" sz="2800" strike="noStrike" u="none">
              <a:solidFill>
                <a:srgbClr val="000000"/>
              </a:solidFill>
              <a:uFillTx/>
              <a:latin typeface="Arial"/>
            </a:endParaRPr>
          </a:p>
        </p:txBody>
      </p:sp>
      <p:sp>
        <p:nvSpPr>
          <p:cNvPr id="281" name="Text Box 4"/>
          <p:cNvSpPr/>
          <p:nvPr/>
        </p:nvSpPr>
        <p:spPr>
          <a:xfrm>
            <a:off x="395640" y="457200"/>
            <a:ext cx="78487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i="1" lang="en-GB" sz="2000" strike="noStrike" u="none">
                <a:solidFill>
                  <a:schemeClr val="lt2"/>
                </a:solidFill>
                <a:uFillTx/>
                <a:latin typeface="Arial"/>
              </a:rPr>
              <a:t>Major issues in static acoustic monitoring:</a:t>
            </a:r>
            <a:endParaRPr b="0" lang="en-GB"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2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2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2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2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1">
                                  <p:stCondLst>
                                    <p:cond delay="0"/>
                                  </p:stCondLst>
                                  <p:childTnLst>
                                    <p:set>
                                      <p:cBhvr>
                                        <p:cTn id="22" dur="1" fill="hold">
                                          <p:stCondLst>
                                            <p:cond delay="0"/>
                                          </p:stCondLst>
                                        </p:cTn>
                                        <p:tgtEl>
                                          <p:spTgt spid="28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TextBox 1"/>
          <p:cNvSpPr/>
          <p:nvPr/>
        </p:nvSpPr>
        <p:spPr>
          <a:xfrm>
            <a:off x="683640" y="404640"/>
            <a:ext cx="7632360" cy="5347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3600" strike="noStrike" u="none">
                <a:solidFill>
                  <a:schemeClr val="lt1">
                    <a:lumMod val="65000"/>
                  </a:schemeClr>
                </a:solidFill>
                <a:uFillTx/>
                <a:latin typeface="Calibri"/>
              </a:rPr>
              <a:t>Comparing instruments:</a:t>
            </a:r>
            <a:endParaRPr b="0" lang="en-GB" sz="3600" strike="noStrike" u="none">
              <a:solidFill>
                <a:srgbClr val="000000"/>
              </a:solidFill>
              <a:uFillTx/>
              <a:latin typeface="Arial"/>
            </a:endParaRPr>
          </a:p>
          <a:p>
            <a:pPr defTabSz="914400">
              <a:lnSpc>
                <a:spcPct val="100000"/>
              </a:lnSpc>
            </a:pPr>
            <a:r>
              <a:rPr b="0" lang="en-GB" sz="3600" strike="noStrike" u="none">
                <a:solidFill>
                  <a:schemeClr val="dk1"/>
                </a:solidFill>
                <a:uFillTx/>
                <a:latin typeface="Calibri"/>
              </a:rPr>
              <a:t>Cost of data analysis:  </a:t>
            </a:r>
            <a:r>
              <a:rPr b="0" lang="en-GB" sz="1800" strike="noStrike" u="none">
                <a:solidFill>
                  <a:schemeClr val="dk1"/>
                </a:solidFill>
                <a:uFillTx/>
                <a:latin typeface="Calibri"/>
              </a:rPr>
              <a:t>(post download)</a:t>
            </a: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b="0" lang="en-GB" sz="1800" strike="noStrike" u="none">
                <a:solidFill>
                  <a:schemeClr val="dk1"/>
                </a:solidFill>
                <a:uFillTx/>
                <a:latin typeface="Calibri"/>
              </a:rPr>
              <a:t>file handling time - moving, copying, archiving, distributing and managing file sets.</a:t>
            </a:r>
            <a:endParaRPr b="0" lang="en-GB" sz="1800" strike="noStrike" u="non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b="0" lang="en-GB" sz="1800" strike="noStrike" u="none">
                <a:solidFill>
                  <a:schemeClr val="dk1"/>
                </a:solidFill>
                <a:uFillTx/>
                <a:latin typeface="Calibri"/>
              </a:rPr>
              <a:t>automated analysis time (train detection, FFTs, Long term spectral averages) </a:t>
            </a:r>
            <a:endParaRPr b="0" lang="en-GB" sz="1800" strike="noStrike" u="non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b="0" lang="en-GB" sz="1800" strike="noStrike" u="none">
                <a:solidFill>
                  <a:schemeClr val="dk1"/>
                </a:solidFill>
                <a:uFillTx/>
                <a:latin typeface="Calibri"/>
              </a:rPr>
              <a:t>validation time (quality control, no editing, if quality is good enough)</a:t>
            </a:r>
            <a:endParaRPr b="0" lang="en-GB" sz="1800" strike="noStrike" u="non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b="0" lang="en-GB" sz="1800" strike="noStrike" u="none">
                <a:solidFill>
                  <a:schemeClr val="dk1"/>
                </a:solidFill>
                <a:uFillTx/>
                <a:latin typeface="Calibri"/>
              </a:rPr>
              <a:t>editing (analysis) time - this can be huge.</a:t>
            </a:r>
            <a:endParaRPr b="0" lang="en-GB" sz="1800" strike="noStrike" u="non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b="0" lang="en-GB" sz="1800" strike="noStrike" u="none">
                <a:solidFill>
                  <a:schemeClr val="dk1"/>
                </a:solidFill>
                <a:uFillTx/>
                <a:latin typeface="Calibri"/>
              </a:rPr>
              <a:t>time cost of analyst calibration - testing if analysts give the same results.</a:t>
            </a:r>
            <a:endParaRPr b="0" lang="en-GB"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TextBox 1"/>
          <p:cNvSpPr/>
          <p:nvPr/>
        </p:nvSpPr>
        <p:spPr>
          <a:xfrm>
            <a:off x="395640" y="260640"/>
            <a:ext cx="8280720" cy="7860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3600" strike="noStrike" u="none">
                <a:solidFill>
                  <a:schemeClr val="lt1">
                    <a:lumMod val="65000"/>
                  </a:schemeClr>
                </a:solidFill>
                <a:uFillTx/>
                <a:latin typeface="Calibri"/>
              </a:rPr>
              <a:t>Comparing instruments</a:t>
            </a:r>
            <a:endParaRPr b="0" lang="en-GB" sz="3600" strike="noStrike" u="none">
              <a:solidFill>
                <a:srgbClr val="000000"/>
              </a:solidFill>
              <a:uFillTx/>
              <a:latin typeface="Arial"/>
            </a:endParaRPr>
          </a:p>
          <a:p>
            <a:pPr defTabSz="914400">
              <a:lnSpc>
                <a:spcPct val="100000"/>
              </a:lnSpc>
            </a:pPr>
            <a:r>
              <a:rPr b="0" lang="en-GB" sz="3600" strike="noStrike" u="none">
                <a:solidFill>
                  <a:schemeClr val="dk1"/>
                </a:solidFill>
                <a:uFillTx/>
                <a:latin typeface="Calibri"/>
              </a:rPr>
              <a:t>Standardisation:</a:t>
            </a:r>
            <a:endParaRPr b="0" lang="en-GB" sz="36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r>
              <a:rPr b="0" lang="en-GB" sz="1800" strike="noStrike" u="none">
                <a:solidFill>
                  <a:schemeClr val="dk1"/>
                </a:solidFill>
                <a:uFillTx/>
                <a:latin typeface="Calibri"/>
              </a:rPr>
              <a:t>Reliable comparisons include:</a:t>
            </a: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b="0" lang="en-GB" sz="1600" strike="noStrike" u="none">
                <a:solidFill>
                  <a:schemeClr val="dk1"/>
                </a:solidFill>
                <a:uFillTx/>
                <a:latin typeface="Calibri"/>
              </a:rPr>
              <a:t>Availability of a standard metric - Detection Positive Minutes, Sum of train durations, 'True' click count, etc.      Comparing </a:t>
            </a:r>
            <a:r>
              <a:rPr b="0" i="1" lang="en-GB" sz="1600" strike="noStrike" u="none">
                <a:solidFill>
                  <a:schemeClr val="dk1"/>
                </a:solidFill>
                <a:uFillTx/>
                <a:latin typeface="Calibri"/>
              </a:rPr>
              <a:t>total</a:t>
            </a:r>
            <a:r>
              <a:rPr b="0" lang="en-GB" sz="1600" strike="noStrike" u="none">
                <a:solidFill>
                  <a:schemeClr val="dk1"/>
                </a:solidFill>
                <a:uFillTx/>
                <a:latin typeface="Calibri"/>
              </a:rPr>
              <a:t> click counts including all multipath and false positives with a true click count is not reliable. Multipath counts may rise in shallower water, creating a bias.   'True' counts aim to count the number produced by the animal.</a:t>
            </a:r>
            <a:endParaRPr b="0" lang="en-GB" sz="1600" strike="noStrike" u="non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b="0" lang="en-GB" sz="1600" strike="noStrike" u="none">
                <a:solidFill>
                  <a:schemeClr val="dk1"/>
                </a:solidFill>
                <a:uFillTx/>
                <a:latin typeface="Calibri"/>
              </a:rPr>
              <a:t>Calibration of analysts.   Do different human analysts get the same result?  Rarely tested, but the results when tested may a shock.</a:t>
            </a:r>
            <a:endParaRPr b="0" lang="en-GB" sz="1600" strike="noStrike" u="non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b="0" lang="en-GB" sz="1600" strike="noStrike" u="none">
                <a:solidFill>
                  <a:schemeClr val="dk1"/>
                </a:solidFill>
                <a:uFillTx/>
                <a:latin typeface="Calibri"/>
              </a:rPr>
              <a:t>Standard guidelines. For C-PODs there is a visual validation guidance document online.  For PAMGuard no guidelines are currently available. </a:t>
            </a:r>
            <a:endParaRPr b="0" lang="en-GB" sz="1600" strike="noStrike" u="non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b="0" lang="en-GB" sz="1600" strike="noStrike" u="none">
                <a:solidFill>
                  <a:schemeClr val="dk1"/>
                </a:solidFill>
                <a:uFillTx/>
                <a:latin typeface="Calibri"/>
              </a:rPr>
              <a:t>Calibration of recording: hydrophone and system noise.</a:t>
            </a:r>
            <a:endParaRPr b="0" lang="en-GB" sz="16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TextBox 1"/>
          <p:cNvSpPr/>
          <p:nvPr/>
        </p:nvSpPr>
        <p:spPr>
          <a:xfrm>
            <a:off x="611640" y="548640"/>
            <a:ext cx="7992360" cy="5822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2800" strike="noStrike" u="none">
                <a:solidFill>
                  <a:schemeClr val="lt1">
                    <a:lumMod val="65000"/>
                  </a:schemeClr>
                </a:solidFill>
                <a:uFillTx/>
                <a:latin typeface="Calibri"/>
              </a:rPr>
              <a:t>Comparing instruments: Summary</a:t>
            </a:r>
            <a:endParaRPr b="0" lang="en-GB" sz="2800" strike="noStrike" u="none">
              <a:solidFill>
                <a:srgbClr val="000000"/>
              </a:solidFill>
              <a:uFillTx/>
              <a:latin typeface="Arial"/>
            </a:endParaRPr>
          </a:p>
          <a:p>
            <a:pPr defTabSz="914400">
              <a:lnSpc>
                <a:spcPct val="100000"/>
              </a:lnSpc>
            </a:pPr>
            <a:endParaRPr b="0" lang="en-GB" sz="2000" strike="noStrike" u="none">
              <a:solidFill>
                <a:srgbClr val="000000"/>
              </a:solidFill>
              <a:uFillTx/>
              <a:latin typeface="Arial"/>
            </a:endParaRPr>
          </a:p>
          <a:p>
            <a:pPr defTabSz="914400">
              <a:lnSpc>
                <a:spcPct val="100000"/>
              </a:lnSpc>
            </a:pPr>
            <a:endParaRPr b="0" lang="en-GB" sz="2000" strike="noStrike" u="none">
              <a:solidFill>
                <a:srgbClr val="000000"/>
              </a:solidFill>
              <a:uFillTx/>
              <a:latin typeface="Arial"/>
            </a:endParaRPr>
          </a:p>
          <a:p>
            <a:pPr defTabSz="914400">
              <a:lnSpc>
                <a:spcPct val="100000"/>
              </a:lnSpc>
            </a:pPr>
            <a:r>
              <a:rPr b="0" lang="en-GB" sz="2000" strike="noStrike" u="none">
                <a:solidFill>
                  <a:schemeClr val="dk1"/>
                </a:solidFill>
                <a:uFillTx/>
                <a:latin typeface="Calibri"/>
              </a:rPr>
              <a:t>Good assessment of performance includes:</a:t>
            </a:r>
            <a:endParaRPr b="0" lang="en-GB" sz="2000" strike="noStrike" u="none">
              <a:solidFill>
                <a:srgbClr val="000000"/>
              </a:solidFill>
              <a:uFillTx/>
              <a:latin typeface="Arial"/>
            </a:endParaRPr>
          </a:p>
          <a:p>
            <a:pPr defTabSz="914400">
              <a:lnSpc>
                <a:spcPct val="100000"/>
              </a:lnSpc>
            </a:pPr>
            <a:endParaRPr b="0" lang="en-GB" sz="2000" strike="noStrike" u="none">
              <a:solidFill>
                <a:srgbClr val="000000"/>
              </a:solidFill>
              <a:uFillTx/>
              <a:latin typeface="Arial"/>
            </a:endParaRPr>
          </a:p>
          <a:p>
            <a:pPr marL="285840" indent="-285840" defTabSz="914400">
              <a:lnSpc>
                <a:spcPct val="200000"/>
              </a:lnSpc>
              <a:buClr>
                <a:srgbClr val="000000"/>
              </a:buClr>
              <a:buFont typeface="Arial"/>
              <a:buChar char="•"/>
            </a:pPr>
            <a:r>
              <a:rPr b="0" lang="en-GB" sz="2000" strike="noStrike" u="none">
                <a:solidFill>
                  <a:schemeClr val="dk1"/>
                </a:solidFill>
                <a:uFillTx/>
                <a:latin typeface="Calibri"/>
              </a:rPr>
              <a:t>false positives in adverse conditions</a:t>
            </a:r>
            <a:endParaRPr b="0" lang="en-GB" sz="2000" strike="noStrike" u="none">
              <a:solidFill>
                <a:srgbClr val="000000"/>
              </a:solidFill>
              <a:uFillTx/>
              <a:latin typeface="Arial"/>
            </a:endParaRPr>
          </a:p>
          <a:p>
            <a:pPr marL="285840" indent="-285840" defTabSz="914400">
              <a:lnSpc>
                <a:spcPct val="200000"/>
              </a:lnSpc>
              <a:buClr>
                <a:srgbClr val="000000"/>
              </a:buClr>
              <a:buFont typeface="Arial"/>
              <a:buChar char="•"/>
            </a:pPr>
            <a:r>
              <a:rPr b="0" lang="en-GB" sz="2000" strike="noStrike" u="none">
                <a:solidFill>
                  <a:schemeClr val="dk1"/>
                </a:solidFill>
                <a:uFillTx/>
                <a:latin typeface="Calibri"/>
              </a:rPr>
              <a:t>the time cost of analysis</a:t>
            </a:r>
            <a:endParaRPr b="0" lang="en-GB" sz="2000" strike="noStrike" u="none">
              <a:solidFill>
                <a:srgbClr val="000000"/>
              </a:solidFill>
              <a:uFillTx/>
              <a:latin typeface="Arial"/>
            </a:endParaRPr>
          </a:p>
          <a:p>
            <a:pPr marL="285840" indent="-285840" defTabSz="914400">
              <a:lnSpc>
                <a:spcPct val="200000"/>
              </a:lnSpc>
              <a:buClr>
                <a:srgbClr val="000000"/>
              </a:buClr>
              <a:buFont typeface="Arial"/>
              <a:buChar char="•"/>
            </a:pPr>
            <a:r>
              <a:rPr b="0" lang="en-GB" sz="2000" strike="noStrike" u="none">
                <a:solidFill>
                  <a:schemeClr val="dk1"/>
                </a:solidFill>
                <a:uFillTx/>
                <a:latin typeface="Calibri"/>
              </a:rPr>
              <a:t>the consistency/standardisation of analysis</a:t>
            </a:r>
            <a:endParaRPr b="0" lang="en-GB" sz="2000" strike="noStrike" u="none">
              <a:solidFill>
                <a:srgbClr val="000000"/>
              </a:solidFill>
              <a:uFillTx/>
              <a:latin typeface="Arial"/>
            </a:endParaRPr>
          </a:p>
          <a:p>
            <a:pPr marL="285840" indent="-285840" defTabSz="914400">
              <a:lnSpc>
                <a:spcPct val="200000"/>
              </a:lnSpc>
              <a:buClr>
                <a:srgbClr val="000000"/>
              </a:buClr>
              <a:buFont typeface="Arial"/>
              <a:buChar char="•"/>
            </a:pPr>
            <a:r>
              <a:rPr b="0" lang="en-GB" sz="2000" strike="noStrike" u="none">
                <a:solidFill>
                  <a:schemeClr val="dk1"/>
                </a:solidFill>
                <a:uFillTx/>
                <a:latin typeface="Calibri"/>
              </a:rPr>
              <a:t>overall costs</a:t>
            </a:r>
            <a:endParaRPr b="0" lang="en-GB" sz="2000" strike="noStrike" u="none">
              <a:solidFill>
                <a:srgbClr val="000000"/>
              </a:solidFill>
              <a:uFillTx/>
              <a:latin typeface="Arial"/>
            </a:endParaRPr>
          </a:p>
          <a:p>
            <a:pPr marL="285840" indent="-285840" defTabSz="914400">
              <a:lnSpc>
                <a:spcPct val="200000"/>
              </a:lnSpc>
              <a:buClr>
                <a:srgbClr val="000000"/>
              </a:buClr>
              <a:buFont typeface="Arial"/>
              <a:buChar char="•"/>
            </a:pPr>
            <a:r>
              <a:rPr b="0" lang="en-GB" sz="2000" strike="noStrike" u="none">
                <a:solidFill>
                  <a:schemeClr val="dk1"/>
                </a:solidFill>
                <a:uFillTx/>
                <a:latin typeface="Calibri"/>
              </a:rPr>
              <a:t>… </a:t>
            </a:r>
            <a:r>
              <a:rPr b="0" lang="en-GB" sz="2000" strike="noStrike" u="none">
                <a:solidFill>
                  <a:schemeClr val="dk1"/>
                </a:solidFill>
                <a:uFillTx/>
                <a:latin typeface="Calibri"/>
              </a:rPr>
              <a:t>and does not express false positives as a % of true positives.  </a:t>
            </a:r>
            <a:endParaRPr b="0" lang="en-GB" sz="2000" strike="noStrike" u="none">
              <a:solidFill>
                <a:srgbClr val="000000"/>
              </a:solidFill>
              <a:uFillTx/>
              <a:latin typeface="Arial"/>
            </a:endParaRPr>
          </a:p>
          <a:p>
            <a:pPr marL="457200" defTabSz="914400">
              <a:lnSpc>
                <a:spcPct val="200000"/>
              </a:lnSpc>
            </a:pPr>
            <a:r>
              <a:rPr b="0" lang="en-GB" sz="1400" strike="noStrike" u="none">
                <a:solidFill>
                  <a:schemeClr val="dk1"/>
                </a:solidFill>
                <a:uFillTx/>
                <a:latin typeface="Calibri"/>
              </a:rPr>
              <a:t>(because false positives still exist when true positives are zero)</a:t>
            </a:r>
            <a:endParaRPr b="0" lang="en-GB" sz="1400" strike="noStrike" u="none">
              <a:solidFill>
                <a:srgbClr val="000000"/>
              </a:solidFill>
              <a:uFillTx/>
              <a:latin typeface="Arial"/>
            </a:endParaRPr>
          </a:p>
          <a:p>
            <a:pPr defTabSz="914400">
              <a:lnSpc>
                <a:spcPct val="200000"/>
              </a:lnSpc>
            </a:pPr>
            <a:endParaRPr b="0" lang="en-GB"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TextBox 1"/>
          <p:cNvSpPr/>
          <p:nvPr/>
        </p:nvSpPr>
        <p:spPr>
          <a:xfrm>
            <a:off x="611640" y="1268640"/>
            <a:ext cx="7992360" cy="2955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2800" strike="noStrike" u="none">
                <a:solidFill>
                  <a:schemeClr val="lt1">
                    <a:lumMod val="65000"/>
                  </a:schemeClr>
                </a:solidFill>
                <a:uFillTx/>
                <a:latin typeface="Calibri"/>
              </a:rPr>
              <a:t>Acknowledgments</a:t>
            </a:r>
            <a:endParaRPr b="0" lang="en-GB" sz="2800" strike="noStrike" u="none">
              <a:solidFill>
                <a:srgbClr val="000000"/>
              </a:solidFill>
              <a:uFillTx/>
              <a:latin typeface="Arial"/>
            </a:endParaRPr>
          </a:p>
          <a:p>
            <a:pPr defTabSz="914400">
              <a:lnSpc>
                <a:spcPct val="100000"/>
              </a:lnSpc>
            </a:pPr>
            <a:endParaRPr b="0" lang="en-GB" sz="2000" strike="noStrike" u="none">
              <a:solidFill>
                <a:srgbClr val="000000"/>
              </a:solidFill>
              <a:uFillTx/>
              <a:latin typeface="Arial"/>
            </a:endParaRPr>
          </a:p>
          <a:p>
            <a:pPr defTabSz="914400">
              <a:lnSpc>
                <a:spcPct val="100000"/>
              </a:lnSpc>
            </a:pPr>
            <a:endParaRPr b="0" lang="en-GB" sz="2000" strike="noStrike" u="none">
              <a:solidFill>
                <a:srgbClr val="000000"/>
              </a:solidFill>
              <a:uFillTx/>
              <a:latin typeface="Arial"/>
            </a:endParaRPr>
          </a:p>
          <a:p>
            <a:pPr defTabSz="914400">
              <a:lnSpc>
                <a:spcPct val="100000"/>
              </a:lnSpc>
            </a:pPr>
            <a:endParaRPr b="0" lang="en-GB" sz="2000" strike="noStrike" u="none">
              <a:solidFill>
                <a:srgbClr val="000000"/>
              </a:solidFill>
              <a:uFillTx/>
              <a:latin typeface="Arial"/>
            </a:endParaRPr>
          </a:p>
          <a:p>
            <a:pPr defTabSz="914400">
              <a:lnSpc>
                <a:spcPct val="100000"/>
              </a:lnSpc>
            </a:pPr>
            <a:endParaRPr b="0" lang="en-GB" sz="2000" strike="noStrike" u="none">
              <a:solidFill>
                <a:srgbClr val="000000"/>
              </a:solidFill>
              <a:uFillTx/>
              <a:latin typeface="Arial"/>
            </a:endParaRPr>
          </a:p>
          <a:p>
            <a:pPr defTabSz="914400">
              <a:lnSpc>
                <a:spcPct val="200000"/>
              </a:lnSpc>
            </a:pPr>
            <a:r>
              <a:rPr b="0" lang="en-GB" sz="2000" strike="noStrike" u="none">
                <a:solidFill>
                  <a:schemeClr val="dk1"/>
                </a:solidFill>
                <a:uFillTx/>
                <a:latin typeface="Calibri"/>
              </a:rPr>
              <a:t>Thanks to Joanna Sarnocinska for access to data from her Master's Thesis used in the POMA paper discussed here.</a:t>
            </a:r>
            <a:endParaRPr b="0" lang="en-GB" sz="2000" strike="noStrike" u="none">
              <a:solidFill>
                <a:srgbClr val="000000"/>
              </a:solidFill>
              <a:uFillTx/>
              <a:latin typeface="Arial"/>
            </a:endParaRPr>
          </a:p>
        </p:txBody>
      </p:sp>
      <p:sp>
        <p:nvSpPr>
          <p:cNvPr id="390" name="TextBox 2"/>
          <p:cNvSpPr/>
          <p:nvPr/>
        </p:nvSpPr>
        <p:spPr>
          <a:xfrm>
            <a:off x="1547640" y="6237360"/>
            <a:ext cx="5688360" cy="4554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tabLst>
                <a:tab algn="l" pos="0"/>
              </a:tabLst>
            </a:pPr>
            <a:r>
              <a:rPr b="0" lang="en-GB" sz="1200" strike="noStrike" u="none">
                <a:solidFill>
                  <a:srgbClr val="000000"/>
                </a:solidFill>
                <a:uFillTx/>
                <a:latin typeface="Calibri"/>
              </a:rPr>
              <a:t>Feedback, and comments, especially adverse, are welcome and greatly appreciated:   nick.tregenza@chelonia.co.uk</a:t>
            </a:r>
            <a:endParaRPr b="0" lang="en-GB" sz="1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Text Box 4"/>
          <p:cNvSpPr/>
          <p:nvPr/>
        </p:nvSpPr>
        <p:spPr>
          <a:xfrm>
            <a:off x="395640" y="980640"/>
            <a:ext cx="8496720" cy="5578920"/>
          </a:xfrm>
          <a:prstGeom prst="rect">
            <a:avLst/>
          </a:prstGeom>
          <a:noFill/>
          <a:ln w="0">
            <a:noFill/>
          </a:ln>
        </p:spPr>
        <p:style>
          <a:lnRef idx="0"/>
          <a:fillRef idx="0"/>
          <a:effectRef idx="0"/>
          <a:fontRef idx="minor"/>
        </p:style>
        <p:txBody>
          <a:bodyPr lIns="90000" rIns="90000" tIns="45000" bIns="45000" anchor="t">
            <a:spAutoFit/>
          </a:bodyPr>
          <a:p>
            <a:pPr defTabSz="914400">
              <a:lnSpc>
                <a:spcPct val="200000"/>
              </a:lnSpc>
            </a:pPr>
            <a:r>
              <a:rPr b="0" lang="en-GB" sz="2800" strike="noStrike" u="none">
                <a:solidFill>
                  <a:srgbClr val="000000"/>
                </a:solidFill>
                <a:uFillTx/>
                <a:latin typeface="Arial"/>
              </a:rPr>
              <a:t>False positive risk by 'species' group:</a:t>
            </a:r>
            <a:endParaRPr b="0" lang="en-GB" sz="2800" strike="noStrike" u="none">
              <a:solidFill>
                <a:srgbClr val="000000"/>
              </a:solidFill>
              <a:uFillTx/>
              <a:latin typeface="Arial"/>
            </a:endParaRPr>
          </a:p>
          <a:p>
            <a:pPr defTabSz="914400">
              <a:lnSpc>
                <a:spcPct val="200000"/>
              </a:lnSpc>
            </a:pPr>
            <a:endParaRPr b="0" lang="en-GB" sz="2800" strike="noStrike" u="none">
              <a:solidFill>
                <a:srgbClr val="000000"/>
              </a:solidFill>
              <a:uFillTx/>
              <a:latin typeface="Arial"/>
            </a:endParaRPr>
          </a:p>
          <a:p>
            <a:pPr defTabSz="914400">
              <a:lnSpc>
                <a:spcPct val="200000"/>
              </a:lnSpc>
            </a:pPr>
            <a:endParaRPr b="0" lang="en-GB" sz="2800" strike="noStrike" u="none">
              <a:solidFill>
                <a:srgbClr val="000000"/>
              </a:solidFill>
              <a:uFillTx/>
              <a:latin typeface="Arial"/>
            </a:endParaRPr>
          </a:p>
          <a:p>
            <a:pPr defTabSz="914400">
              <a:lnSpc>
                <a:spcPct val="200000"/>
              </a:lnSpc>
            </a:pPr>
            <a:r>
              <a:rPr b="0" i="1" lang="en-GB" sz="2000" strike="noStrike" u="none">
                <a:solidFill>
                  <a:srgbClr val="000000"/>
                </a:solidFill>
                <a:uFillTx/>
                <a:latin typeface="Arial"/>
              </a:rPr>
              <a:t>Lower error risk</a:t>
            </a:r>
            <a:r>
              <a:rPr b="0" lang="en-GB" sz="2000" strike="noStrike" u="none">
                <a:solidFill>
                  <a:srgbClr val="000000"/>
                </a:solidFill>
                <a:uFillTx/>
                <a:latin typeface="Arial"/>
              </a:rPr>
              <a:t>:    Porpoises (NBHF), beaked whales, boat sonars.</a:t>
            </a:r>
            <a:endParaRPr b="0" lang="en-GB" sz="2000" strike="noStrike" u="none">
              <a:solidFill>
                <a:srgbClr val="000000"/>
              </a:solidFill>
              <a:uFillTx/>
              <a:latin typeface="Arial"/>
            </a:endParaRPr>
          </a:p>
          <a:p>
            <a:pPr defTabSz="914400">
              <a:lnSpc>
                <a:spcPct val="200000"/>
              </a:lnSpc>
            </a:pPr>
            <a:r>
              <a:rPr b="0" i="1" lang="en-GB" sz="2000" strike="noStrike" u="none">
                <a:solidFill>
                  <a:srgbClr val="000000"/>
                </a:solidFill>
                <a:uFillTx/>
                <a:latin typeface="Arial"/>
              </a:rPr>
              <a:t>Greater error risk</a:t>
            </a:r>
            <a:r>
              <a:rPr b="0" lang="en-GB" sz="2000" strike="noStrike" u="none">
                <a:solidFill>
                  <a:srgbClr val="000000"/>
                </a:solidFill>
                <a:uFillTx/>
                <a:latin typeface="Arial"/>
              </a:rPr>
              <a:t>:  Dolphins (BBTs)</a:t>
            </a:r>
            <a:endParaRPr b="0" lang="en-GB" sz="2000" strike="noStrike" u="none">
              <a:solidFill>
                <a:srgbClr val="000000"/>
              </a:solidFill>
              <a:uFillTx/>
              <a:latin typeface="Arial"/>
            </a:endParaRPr>
          </a:p>
          <a:p>
            <a:pPr defTabSz="914400">
              <a:lnSpc>
                <a:spcPct val="200000"/>
              </a:lnSpc>
            </a:pPr>
            <a:endParaRPr b="0" lang="en-GB" sz="2800" strike="noStrike" u="none">
              <a:solidFill>
                <a:srgbClr val="000000"/>
              </a:solidFill>
              <a:uFillTx/>
              <a:latin typeface="Arial"/>
            </a:endParaRPr>
          </a:p>
          <a:p>
            <a:pPr defTabSz="914400">
              <a:lnSpc>
                <a:spcPct val="200000"/>
              </a:lnSpc>
            </a:pPr>
            <a:endParaRPr b="0" lang="en-GB" sz="2800" strike="noStrike" u="none">
              <a:solidFill>
                <a:srgbClr val="000000"/>
              </a:solidFill>
              <a:uFillTx/>
              <a:latin typeface="Arial"/>
            </a:endParaRPr>
          </a:p>
        </p:txBody>
      </p:sp>
      <p:sp>
        <p:nvSpPr>
          <p:cNvPr id="283" name="TextBox 2"/>
          <p:cNvSpPr/>
          <p:nvPr/>
        </p:nvSpPr>
        <p:spPr>
          <a:xfrm>
            <a:off x="539640" y="6165360"/>
            <a:ext cx="8352720" cy="272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0" lang="en-GB" sz="1200" strike="noStrike" u="none">
                <a:solidFill>
                  <a:schemeClr val="lt1">
                    <a:lumMod val="50000"/>
                  </a:schemeClr>
                </a:solidFill>
                <a:uFillTx/>
                <a:latin typeface="Calibri"/>
              </a:rPr>
              <a:t>NBHF = narrow band high frequency clicks; long tonal clicks.    BBT = broad band transients; shorter clicks of greater bandwidth.</a:t>
            </a:r>
            <a:endParaRPr b="0" lang="en-GB" sz="12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childTnLst>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28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1">
                                  <p:stCondLst>
                                    <p:cond delay="0"/>
                                  </p:stCondLst>
                                  <p:childTnLst>
                                    <p:set>
                                      <p:cBhvr>
                                        <p:cTn id="32" dur="1" fill="hold">
                                          <p:stCondLst>
                                            <p:cond delay="0"/>
                                          </p:stCondLst>
                                        </p:cTn>
                                        <p:tgtEl>
                                          <p:spTgt spid="282">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fill="hold" presetClass="entr" presetID="1">
                                  <p:stCondLst>
                                    <p:cond delay="0"/>
                                  </p:stCondLst>
                                  <p:childTnLst>
                                    <p:set>
                                      <p:cBhvr>
                                        <p:cTn id="36" dur="1" fill="hold">
                                          <p:stCondLst>
                                            <p:cond delay="0"/>
                                          </p:stCondLst>
                                        </p:cTn>
                                        <p:tgtEl>
                                          <p:spTgt spid="28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TextBox 1"/>
          <p:cNvSpPr/>
          <p:nvPr/>
        </p:nvSpPr>
        <p:spPr>
          <a:xfrm>
            <a:off x="971640" y="620640"/>
            <a:ext cx="7632360" cy="7221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3600" strike="noStrike" u="none">
                <a:solidFill>
                  <a:schemeClr val="lt1">
                    <a:lumMod val="50000"/>
                  </a:schemeClr>
                </a:solidFill>
                <a:uFillTx/>
                <a:latin typeface="Arial"/>
              </a:rPr>
              <a:t>False positives:</a:t>
            </a:r>
            <a:endParaRPr b="0" lang="en-GB" sz="36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r>
              <a:rPr b="0" lang="en-GB" sz="1800" strike="noStrike" u="none">
                <a:solidFill>
                  <a:schemeClr val="dk1"/>
                </a:solidFill>
                <a:uFillTx/>
                <a:latin typeface="Arial"/>
              </a:rPr>
              <a:t>Reliable comparisons must include 'adverse conditions' such as:</a:t>
            </a: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b="0" lang="en-GB" sz="1800" strike="noStrike" u="none">
                <a:solidFill>
                  <a:schemeClr val="dk1"/>
                </a:solidFill>
                <a:uFillTx/>
                <a:latin typeface="Arial"/>
              </a:rPr>
              <a:t>sand movement.  All sandy sea-beds sometimes move.</a:t>
            </a:r>
            <a:endParaRPr b="0" lang="en-GB" sz="1800" strike="noStrike" u="non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b="0" lang="en-GB" sz="1800" strike="noStrike" u="none">
                <a:solidFill>
                  <a:schemeClr val="dk1"/>
                </a:solidFill>
                <a:uFillTx/>
                <a:latin typeface="Arial"/>
              </a:rPr>
              <a:t>boat sonars at the 'wrong' frequencies</a:t>
            </a:r>
            <a:endParaRPr b="0" lang="en-GB" sz="1800" strike="noStrike" u="non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b="0" lang="en-GB" sz="1800" strike="noStrike" u="none">
                <a:solidFill>
                  <a:schemeClr val="dk1"/>
                </a:solidFill>
                <a:uFillTx/>
                <a:latin typeface="Arial"/>
              </a:rPr>
              <a:t>dolphins in porpoise areas</a:t>
            </a:r>
            <a:endParaRPr b="0" lang="en-GB" sz="1800" strike="noStrike" u="none">
              <a:solidFill>
                <a:srgbClr val="000000"/>
              </a:solidFill>
              <a:uFillTx/>
              <a:latin typeface="Arial"/>
            </a:endParaRPr>
          </a:p>
          <a:p>
            <a:pPr marL="285840" indent="-285840" defTabSz="914400">
              <a:lnSpc>
                <a:spcPct val="100000"/>
              </a:lnSpc>
              <a:spcBef>
                <a:spcPts val="1800"/>
              </a:spcBef>
              <a:buClr>
                <a:srgbClr val="000000"/>
              </a:buClr>
              <a:buFont typeface="Arial"/>
              <a:buChar char="•"/>
            </a:pPr>
            <a:r>
              <a:rPr b="0" lang="en-GB" sz="1800" strike="noStrike" u="none">
                <a:solidFill>
                  <a:schemeClr val="dk1"/>
                </a:solidFill>
                <a:uFillTx/>
                <a:latin typeface="Arial"/>
              </a:rPr>
              <a:t>propellers, shrimps, etc.</a:t>
            </a:r>
            <a:endParaRPr b="0" lang="en-GB" sz="1800" strike="noStrike" u="none">
              <a:solidFill>
                <a:srgbClr val="000000"/>
              </a:solidFill>
              <a:uFillTx/>
              <a:latin typeface="Arial"/>
            </a:endParaRPr>
          </a:p>
          <a:p>
            <a:pPr defTabSz="914400">
              <a:lnSpc>
                <a:spcPct val="100000"/>
              </a:lnSpc>
              <a:spcBef>
                <a:spcPts val="1800"/>
              </a:spcBef>
            </a:pPr>
            <a:r>
              <a:rPr b="0" lang="en-GB" sz="1600" strike="noStrike" u="none">
                <a:solidFill>
                  <a:schemeClr val="dk1"/>
                </a:solidFill>
                <a:uFillTx/>
                <a:latin typeface="Arial"/>
              </a:rPr>
              <a:t>If these are not included the applicability of the comparison is </a:t>
            </a:r>
            <a:r>
              <a:rPr b="0" i="1" lang="en-GB" sz="1600" strike="noStrike" u="none">
                <a:solidFill>
                  <a:schemeClr val="dk1"/>
                </a:solidFill>
                <a:uFillTx/>
                <a:latin typeface="Arial"/>
              </a:rPr>
              <a:t>very restricted </a:t>
            </a:r>
            <a:r>
              <a:rPr b="0" lang="en-GB" sz="1600" strike="noStrike" u="none">
                <a:solidFill>
                  <a:schemeClr val="dk1"/>
                </a:solidFill>
                <a:uFillTx/>
                <a:latin typeface="Arial"/>
              </a:rPr>
              <a:t>(e.g. to quiet places).</a:t>
            </a:r>
            <a:endParaRPr b="0" lang="en-GB" sz="1600" strike="noStrike" u="none">
              <a:solidFill>
                <a:srgbClr val="000000"/>
              </a:solidFill>
              <a:uFillTx/>
              <a:latin typeface="Arial"/>
            </a:endParaRPr>
          </a:p>
          <a:p>
            <a:pPr defTabSz="914400">
              <a:lnSpc>
                <a:spcPct val="100000"/>
              </a:lnSpc>
              <a:spcBef>
                <a:spcPts val="1800"/>
              </a:spcBef>
            </a:pPr>
            <a:r>
              <a:rPr b="0" lang="en-GB" sz="1600" strike="noStrike" u="none">
                <a:solidFill>
                  <a:schemeClr val="dk1"/>
                </a:solidFill>
                <a:uFillTx/>
                <a:latin typeface="Arial"/>
              </a:rPr>
              <a:t>False positive rates are most useful if they are expressed in terms of the prevalence of the sounds that give rise to them.  Failing that, as a rate per day.   </a:t>
            </a:r>
            <a:endParaRPr b="0" lang="en-GB" sz="1600" strike="noStrike" u="none">
              <a:solidFill>
                <a:srgbClr val="000000"/>
              </a:solidFill>
              <a:uFillTx/>
              <a:latin typeface="Arial"/>
            </a:endParaRPr>
          </a:p>
          <a:p>
            <a:pPr defTabSz="914400">
              <a:lnSpc>
                <a:spcPct val="100000"/>
              </a:lnSpc>
              <a:spcBef>
                <a:spcPts val="1800"/>
              </a:spcBef>
            </a:pPr>
            <a:r>
              <a:rPr b="0" lang="en-GB" sz="1600" strike="noStrike" u="none">
                <a:solidFill>
                  <a:schemeClr val="dk1"/>
                </a:solidFill>
                <a:uFillTx/>
                <a:latin typeface="Arial"/>
              </a:rPr>
              <a:t>False positive rates expressed as a percentage of all positives are meaningful only if the ‘all positive’ rate is given, so that FPs/time can be seen.</a:t>
            </a:r>
            <a:endParaRPr b="0" lang="en-GB" sz="1600" strike="noStrike" u="none">
              <a:solidFill>
                <a:srgbClr val="000000"/>
              </a:solidFill>
              <a:uFillTx/>
              <a:latin typeface="Arial"/>
            </a:endParaRPr>
          </a:p>
          <a:p>
            <a:pPr defTabSz="914400">
              <a:lnSpc>
                <a:spcPct val="100000"/>
              </a:lnSpc>
              <a:spcBef>
                <a:spcPts val="1800"/>
              </a:spcBef>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PlaceHolder 1"/>
          <p:cNvSpPr>
            <a:spLocks noGrp="1"/>
          </p:cNvSpPr>
          <p:nvPr>
            <p:ph type="title"/>
          </p:nvPr>
        </p:nvSpPr>
        <p:spPr>
          <a:xfrm>
            <a:off x="251640" y="116640"/>
            <a:ext cx="8712720" cy="431640"/>
          </a:xfrm>
          <a:prstGeom prst="rect">
            <a:avLst/>
          </a:prstGeom>
          <a:noFill/>
          <a:ln w="0">
            <a:noFill/>
          </a:ln>
        </p:spPr>
        <p:txBody>
          <a:bodyPr lIns="91440" rIns="91440" tIns="45720" bIns="45720" anchor="ctr">
            <a:noAutofit/>
          </a:bodyPr>
          <a:p>
            <a:pPr indent="0" defTabSz="914400">
              <a:lnSpc>
                <a:spcPct val="100000"/>
              </a:lnSpc>
              <a:buNone/>
            </a:pPr>
            <a:r>
              <a:rPr b="0" lang="en-GB" sz="1400" strike="noStrike" u="none">
                <a:solidFill>
                  <a:schemeClr val="dk1"/>
                </a:solidFill>
                <a:uFillTx/>
                <a:latin typeface="Calibri"/>
              </a:rPr>
              <a:t>Narrow Band High Frequency clicks from a C-POD-F.  All these are well inside the PAMGuard basic criteria:</a:t>
            </a:r>
            <a:endParaRPr b="0" lang="en-US" sz="1400" strike="noStrike" u="none">
              <a:solidFill>
                <a:schemeClr val="dk1"/>
              </a:solidFill>
              <a:uFillTx/>
              <a:latin typeface="Calibri"/>
            </a:endParaRPr>
          </a:p>
        </p:txBody>
      </p:sp>
      <p:pic>
        <p:nvPicPr>
          <p:cNvPr id="286" name="Picture 3" descr=""/>
          <p:cNvPicPr/>
          <p:nvPr/>
        </p:nvPicPr>
        <p:blipFill>
          <a:blip r:embed="rId1"/>
          <a:stretch/>
        </p:blipFill>
        <p:spPr>
          <a:xfrm>
            <a:off x="360000" y="602280"/>
            <a:ext cx="4043520" cy="2104200"/>
          </a:xfrm>
          <a:prstGeom prst="rect">
            <a:avLst/>
          </a:prstGeom>
          <a:ln w="0">
            <a:noFill/>
          </a:ln>
        </p:spPr>
      </p:pic>
      <p:pic>
        <p:nvPicPr>
          <p:cNvPr id="287" name="Picture 4" descr=""/>
          <p:cNvPicPr/>
          <p:nvPr/>
        </p:nvPicPr>
        <p:blipFill>
          <a:blip r:embed="rId2"/>
          <a:stretch/>
        </p:blipFill>
        <p:spPr>
          <a:xfrm>
            <a:off x="5724000" y="602280"/>
            <a:ext cx="3002040" cy="2048040"/>
          </a:xfrm>
          <a:prstGeom prst="rect">
            <a:avLst/>
          </a:prstGeom>
          <a:ln w="0">
            <a:noFill/>
          </a:ln>
        </p:spPr>
      </p:pic>
      <p:pic>
        <p:nvPicPr>
          <p:cNvPr id="288" name="Picture 5" descr=""/>
          <p:cNvPicPr/>
          <p:nvPr/>
        </p:nvPicPr>
        <p:blipFill>
          <a:blip r:embed="rId3"/>
          <a:stretch/>
        </p:blipFill>
        <p:spPr>
          <a:xfrm>
            <a:off x="360000" y="4745160"/>
            <a:ext cx="3002040" cy="2145960"/>
          </a:xfrm>
          <a:prstGeom prst="rect">
            <a:avLst/>
          </a:prstGeom>
          <a:ln w="0">
            <a:noFill/>
          </a:ln>
        </p:spPr>
      </p:pic>
      <p:pic>
        <p:nvPicPr>
          <p:cNvPr id="289" name="Picture 6" descr=""/>
          <p:cNvPicPr/>
          <p:nvPr/>
        </p:nvPicPr>
        <p:blipFill>
          <a:blip r:embed="rId4"/>
          <a:stretch/>
        </p:blipFill>
        <p:spPr>
          <a:xfrm>
            <a:off x="5323320" y="2646720"/>
            <a:ext cx="3401280" cy="2098080"/>
          </a:xfrm>
          <a:prstGeom prst="rect">
            <a:avLst/>
          </a:prstGeom>
          <a:ln w="0">
            <a:noFill/>
          </a:ln>
        </p:spPr>
      </p:pic>
      <p:pic>
        <p:nvPicPr>
          <p:cNvPr id="290" name="Picture 2" descr=""/>
          <p:cNvPicPr/>
          <p:nvPr/>
        </p:nvPicPr>
        <p:blipFill>
          <a:blip r:embed="rId5"/>
          <a:stretch/>
        </p:blipFill>
        <p:spPr>
          <a:xfrm>
            <a:off x="5002200" y="4657680"/>
            <a:ext cx="3723840" cy="2199960"/>
          </a:xfrm>
          <a:prstGeom prst="rect">
            <a:avLst/>
          </a:prstGeom>
          <a:ln w="0">
            <a:noFill/>
          </a:ln>
        </p:spPr>
      </p:pic>
      <p:pic>
        <p:nvPicPr>
          <p:cNvPr id="291" name="Picture 3" descr=""/>
          <p:cNvPicPr/>
          <p:nvPr/>
        </p:nvPicPr>
        <p:blipFill>
          <a:blip r:embed="rId6"/>
          <a:stretch/>
        </p:blipFill>
        <p:spPr>
          <a:xfrm>
            <a:off x="360000" y="2706840"/>
            <a:ext cx="2571480" cy="2037960"/>
          </a:xfrm>
          <a:prstGeom prst="rect">
            <a:avLst/>
          </a:prstGeom>
          <a:ln w="0">
            <a:noFill/>
          </a:ln>
        </p:spPr>
      </p:pic>
      <p:sp>
        <p:nvSpPr>
          <p:cNvPr id="292" name="TextBox 2"/>
          <p:cNvSpPr/>
          <p:nvPr/>
        </p:nvSpPr>
        <p:spPr>
          <a:xfrm>
            <a:off x="4529880" y="980640"/>
            <a:ext cx="941040" cy="36558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GB" sz="1800" strike="noStrike" u="none">
                <a:solidFill>
                  <a:srgbClr val="000000"/>
                </a:solidFill>
                <a:uFillTx/>
                <a:latin typeface="Calibri"/>
              </a:rPr>
              <a:t>&lt; sand</a:t>
            </a: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r>
              <a:rPr b="0" lang="en-GB" sz="1800" strike="noStrike" u="none">
                <a:solidFill>
                  <a:srgbClr val="000000"/>
                </a:solidFill>
                <a:uFillTx/>
                <a:latin typeface="Calibri"/>
              </a:rPr>
              <a:t>   </a:t>
            </a:r>
            <a:r>
              <a:rPr b="0" lang="en-GB" sz="1800" strike="noStrike" u="none">
                <a:solidFill>
                  <a:srgbClr val="000000"/>
                </a:solidFill>
                <a:uFillTx/>
                <a:latin typeface="Calibri"/>
              </a:rPr>
              <a:t>sand &gt;</a:t>
            </a: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r>
              <a:rPr b="0" lang="en-GB" sz="1800" strike="noStrike" u="none">
                <a:solidFill>
                  <a:srgbClr val="000000"/>
                </a:solidFill>
                <a:uFillTx/>
                <a:latin typeface="Calibri"/>
              </a:rPr>
              <a:t>&lt; HP</a:t>
            </a: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r>
              <a:rPr b="0" lang="en-GB" sz="1800" strike="noStrike" u="none">
                <a:solidFill>
                  <a:srgbClr val="000000"/>
                </a:solidFill>
                <a:uFillTx/>
                <a:latin typeface="Calibri"/>
              </a:rPr>
              <a:t>   </a:t>
            </a:r>
            <a:r>
              <a:rPr b="0" lang="en-GB" sz="1800" strike="noStrike" u="none">
                <a:solidFill>
                  <a:srgbClr val="000000"/>
                </a:solidFill>
                <a:uFillTx/>
                <a:latin typeface="Calibri"/>
              </a:rPr>
              <a:t>HP  &gt;</a:t>
            </a: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r>
              <a:rPr b="0" lang="en-GB" sz="1800" strike="noStrike" u="none">
                <a:solidFill>
                  <a:srgbClr val="000000"/>
                </a:solidFill>
                <a:uFillTx/>
                <a:latin typeface="Calibri"/>
              </a:rPr>
              <a:t>       </a:t>
            </a:r>
            <a:endParaRPr b="0" lang="en-GB" sz="1800" strike="noStrike" u="none">
              <a:solidFill>
                <a:srgbClr val="000000"/>
              </a:solidFill>
              <a:uFillTx/>
              <a:latin typeface="Arial"/>
            </a:endParaRPr>
          </a:p>
        </p:txBody>
      </p:sp>
      <p:sp>
        <p:nvSpPr>
          <p:cNvPr id="293" name="TextBox 13"/>
          <p:cNvSpPr/>
          <p:nvPr/>
        </p:nvSpPr>
        <p:spPr>
          <a:xfrm>
            <a:off x="3717000" y="5301360"/>
            <a:ext cx="1207800" cy="14612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GB" sz="1800" strike="noStrike" u="none">
                <a:solidFill>
                  <a:srgbClr val="000000"/>
                </a:solidFill>
                <a:uFillTx/>
                <a:latin typeface="Calibri"/>
              </a:rPr>
              <a:t>&lt; sand</a:t>
            </a: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r>
              <a:rPr b="0" lang="en-GB" sz="1800" strike="noStrike" u="none">
                <a:solidFill>
                  <a:srgbClr val="000000"/>
                </a:solidFill>
                <a:uFillTx/>
                <a:latin typeface="Calibri"/>
              </a:rPr>
              <a:t>   </a:t>
            </a:r>
            <a:r>
              <a:rPr b="0" lang="en-GB" sz="1800" strike="noStrike" u="none">
                <a:solidFill>
                  <a:srgbClr val="000000"/>
                </a:solidFill>
                <a:uFillTx/>
                <a:latin typeface="Calibri"/>
              </a:rPr>
              <a:t>dolphin &gt;</a:t>
            </a: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r>
              <a:rPr b="0" lang="en-GB" sz="1800" strike="noStrike" u="none">
                <a:solidFill>
                  <a:srgbClr val="000000"/>
                </a:solidFill>
                <a:uFillTx/>
                <a:latin typeface="Calibri"/>
              </a:rPr>
              <a:t>       </a:t>
            </a:r>
            <a:endParaRPr b="0" lang="en-GB" sz="1800" strike="noStrike" u="none">
              <a:solidFill>
                <a:srgbClr val="000000"/>
              </a:solidFill>
              <a:uFillTx/>
              <a:latin typeface="Arial"/>
            </a:endParaRPr>
          </a:p>
        </p:txBody>
      </p:sp>
      <p:sp>
        <p:nvSpPr>
          <p:cNvPr id="294" name="TextBox 10"/>
          <p:cNvSpPr/>
          <p:nvPr/>
        </p:nvSpPr>
        <p:spPr>
          <a:xfrm>
            <a:off x="3021120" y="2987280"/>
            <a:ext cx="1115640" cy="14612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GB" sz="1800" strike="noStrike" u="none">
                <a:solidFill>
                  <a:srgbClr val="ff0000"/>
                </a:solidFill>
                <a:uFillTx/>
                <a:latin typeface="Calibri"/>
              </a:rPr>
              <a:t>… </a:t>
            </a:r>
            <a:r>
              <a:rPr b="0" lang="en-GB" sz="1800" strike="noStrike" u="none">
                <a:solidFill>
                  <a:srgbClr val="ff0000"/>
                </a:solidFill>
                <a:uFillTx/>
                <a:latin typeface="Calibri"/>
              </a:rPr>
              <a:t>also</a:t>
            </a:r>
            <a:endParaRPr b="0" lang="en-GB" sz="1800" strike="noStrike" u="none">
              <a:solidFill>
                <a:srgbClr val="000000"/>
              </a:solidFill>
              <a:uFillTx/>
              <a:latin typeface="Arial"/>
            </a:endParaRPr>
          </a:p>
          <a:p>
            <a:pPr defTabSz="914400">
              <a:lnSpc>
                <a:spcPct val="100000"/>
              </a:lnSpc>
            </a:pPr>
            <a:r>
              <a:rPr b="0" lang="en-GB" sz="1800" strike="noStrike" u="none">
                <a:solidFill>
                  <a:srgbClr val="ff0000"/>
                </a:solidFill>
                <a:uFillTx/>
                <a:latin typeface="Calibri"/>
              </a:rPr>
              <a:t>shrimps</a:t>
            </a:r>
            <a:endParaRPr b="0" lang="en-GB" sz="1800" strike="noStrike" u="none">
              <a:solidFill>
                <a:srgbClr val="000000"/>
              </a:solidFill>
              <a:uFillTx/>
              <a:latin typeface="Arial"/>
            </a:endParaRPr>
          </a:p>
          <a:p>
            <a:pPr defTabSz="914400">
              <a:lnSpc>
                <a:spcPct val="100000"/>
              </a:lnSpc>
            </a:pPr>
            <a:r>
              <a:rPr b="0" lang="en-GB" sz="1800" strike="noStrike" u="none">
                <a:solidFill>
                  <a:srgbClr val="ff0000"/>
                </a:solidFill>
                <a:uFillTx/>
                <a:latin typeface="Calibri"/>
              </a:rPr>
              <a:t>bubbles</a:t>
            </a:r>
            <a:endParaRPr b="0" lang="en-GB" sz="1800" strike="noStrike" u="none">
              <a:solidFill>
                <a:srgbClr val="000000"/>
              </a:solidFill>
              <a:uFillTx/>
              <a:latin typeface="Arial"/>
            </a:endParaRPr>
          </a:p>
          <a:p>
            <a:pPr defTabSz="914400">
              <a:lnSpc>
                <a:spcPct val="100000"/>
              </a:lnSpc>
            </a:pPr>
            <a:r>
              <a:rPr b="0" lang="en-GB" sz="1800" strike="noStrike" u="none">
                <a:solidFill>
                  <a:srgbClr val="ff0000"/>
                </a:solidFill>
                <a:uFillTx/>
                <a:latin typeface="Calibri"/>
              </a:rPr>
              <a:t>propellers</a:t>
            </a:r>
            <a:endParaRPr b="0" lang="en-GB" sz="1800" strike="noStrike" u="none">
              <a:solidFill>
                <a:srgbClr val="000000"/>
              </a:solidFill>
              <a:uFillTx/>
              <a:latin typeface="Arial"/>
            </a:endParaRPr>
          </a:p>
          <a:p>
            <a:pPr defTabSz="914400">
              <a:lnSpc>
                <a:spcPct val="100000"/>
              </a:lnSpc>
            </a:pPr>
            <a:r>
              <a:rPr b="0" lang="en-GB" sz="1800" strike="noStrike" u="none">
                <a:solidFill>
                  <a:srgbClr val="ff0000"/>
                </a:solidFill>
                <a:uFillTx/>
                <a:latin typeface="Calibri"/>
              </a:rPr>
              <a:t>sonars …</a:t>
            </a:r>
            <a:endParaRPr b="0" lang="en-GB" sz="1800" strike="noStrike" u="none">
              <a:solidFill>
                <a:srgbClr val="000000"/>
              </a:solidFill>
              <a:uFillTx/>
              <a:latin typeface="Arial"/>
            </a:endParaRPr>
          </a:p>
        </p:txBody>
      </p:sp>
      <p:sp>
        <p:nvSpPr>
          <p:cNvPr id="295" name="TextBox 11"/>
          <p:cNvSpPr/>
          <p:nvPr/>
        </p:nvSpPr>
        <p:spPr>
          <a:xfrm>
            <a:off x="360000" y="6051240"/>
            <a:ext cx="8783640" cy="821160"/>
          </a:xfrm>
          <a:prstGeom prst="rect">
            <a:avLst/>
          </a:prstGeom>
          <a:solidFill>
            <a:srgbClr val="ff0000"/>
          </a:solidFill>
          <a:ln w="0">
            <a:noFill/>
          </a:ln>
        </p:spPr>
        <p:style>
          <a:lnRef idx="0"/>
          <a:fillRef idx="0"/>
          <a:effectRef idx="0"/>
          <a:fontRef idx="minor"/>
        </p:style>
        <p:txBody>
          <a:bodyPr lIns="90000" rIns="90000" tIns="45000" bIns="45000" anchor="t">
            <a:spAutoFit/>
          </a:bodyPr>
          <a:p>
            <a:pPr algn="ctr" defTabSz="914400">
              <a:lnSpc>
                <a:spcPct val="100000"/>
              </a:lnSpc>
            </a:pPr>
            <a:r>
              <a:rPr b="0" lang="en-GB" sz="2400" strike="noStrike" u="none">
                <a:solidFill>
                  <a:schemeClr val="dk1"/>
                </a:solidFill>
                <a:uFillTx/>
                <a:latin typeface="Calibri"/>
              </a:rPr>
              <a:t>Click by click identification is unreliable for porpoises, </a:t>
            </a:r>
            <a:endParaRPr b="0" lang="en-GB" sz="2400" strike="noStrike" u="none">
              <a:solidFill>
                <a:srgbClr val="ffffff"/>
              </a:solidFill>
              <a:uFillTx/>
              <a:latin typeface="Arial"/>
            </a:endParaRPr>
          </a:p>
          <a:p>
            <a:pPr algn="ctr" defTabSz="914400">
              <a:lnSpc>
                <a:spcPct val="100000"/>
              </a:lnSpc>
            </a:pPr>
            <a:r>
              <a:rPr b="0" lang="en-GB" sz="2400" strike="noStrike" u="none">
                <a:solidFill>
                  <a:schemeClr val="dk1"/>
                </a:solidFill>
                <a:uFillTx/>
                <a:latin typeface="Calibri"/>
              </a:rPr>
              <a:t>and works much less well for dolphins. </a:t>
            </a:r>
            <a:endParaRPr b="0" lang="en-GB" sz="2400" strike="noStrike" u="none">
              <a:solidFill>
                <a:srgbClr val="ffffff"/>
              </a:solidFill>
              <a:uFillTx/>
              <a:latin typeface="Arial"/>
            </a:endParaRPr>
          </a:p>
        </p:txBody>
      </p:sp>
    </p:spTree>
  </p:cSld>
  <mc:AlternateContent>
    <mc:Choice Requires="p14">
      <p:transition spd="slow" p14:dur="2000"/>
    </mc:Choice>
    <mc:Fallback>
      <p:transition spd="slow"/>
    </mc:Fallback>
  </mc:AlternateContent>
  <p:timing>
    <p:tnLst>
      <p:par>
        <p:cTn id="37" dur="indefinite" restart="never" nodeType="tmRoot">
          <p:childTnLst>
            <p:seq>
              <p:cTn id="38" dur="indefinite" nodeType="mainSeq">
                <p:childTnLst>
                  <p:par>
                    <p:cTn id="39" fill="hold">
                      <p:stCondLst>
                        <p:cond delay="indefinite"/>
                      </p:stCondLst>
                      <p:childTnLst>
                        <p:par>
                          <p:cTn id="40" fill="hold">
                            <p:stCondLst>
                              <p:cond delay="0"/>
                            </p:stCondLst>
                            <p:childTnLst>
                              <p:par>
                                <p:cTn id="41" nodeType="clickEffect" fill="hold" presetClass="entr" presetID="1">
                                  <p:stCondLst>
                                    <p:cond delay="0"/>
                                  </p:stCondLst>
                                  <p:childTnLst>
                                    <p:set>
                                      <p:cBhvr>
                                        <p:cTn id="42" dur="1" fill="hold">
                                          <p:stCondLst>
                                            <p:cond delay="0"/>
                                          </p:stCondLst>
                                        </p:cTn>
                                        <p:tgtEl>
                                          <p:spTgt spid="292"/>
                                        </p:tgtEl>
                                        <p:attrNameLst>
                                          <p:attrName>style.visibility</p:attrName>
                                        </p:attrNameLst>
                                      </p:cBhvr>
                                      <p:to>
                                        <p:strVal val="visible"/>
                                      </p:to>
                                    </p:set>
                                  </p:childTnLst>
                                </p:cTn>
                              </p:par>
                              <p:par>
                                <p:cTn id="43" nodeType="withEffect" fill="hold" presetClass="entr" presetID="1">
                                  <p:stCondLst>
                                    <p:cond delay="0"/>
                                  </p:stCondLst>
                                  <p:childTnLst>
                                    <p:set>
                                      <p:cBhvr>
                                        <p:cTn id="44" dur="1" fill="hold">
                                          <p:stCondLst>
                                            <p:cond delay="0"/>
                                          </p:stCondLst>
                                        </p:cTn>
                                        <p:tgtEl>
                                          <p:spTgt spid="29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1">
                                  <p:stCondLst>
                                    <p:cond delay="0"/>
                                  </p:stCondLst>
                                  <p:childTnLst>
                                    <p:set>
                                      <p:cBhvr>
                                        <p:cTn id="48" dur="1" fill="hold">
                                          <p:stCondLst>
                                            <p:cond delay="0"/>
                                          </p:stCondLst>
                                        </p:cTn>
                                        <p:tgtEl>
                                          <p:spTgt spid="29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53" presetSubtype="16">
                                  <p:stCondLst>
                                    <p:cond delay="0"/>
                                  </p:stCondLst>
                                  <p:childTnLst>
                                    <p:set>
                                      <p:cBhvr>
                                        <p:cTn id="52" dur="1" fill="hold">
                                          <p:stCondLst>
                                            <p:cond delay="0"/>
                                          </p:stCondLst>
                                        </p:cTn>
                                        <p:tgtEl>
                                          <p:spTgt spid="295"/>
                                        </p:tgtEl>
                                        <p:attrNameLst>
                                          <p:attrName>style.visibility</p:attrName>
                                        </p:attrNameLst>
                                      </p:cBhvr>
                                      <p:to>
                                        <p:strVal val="visible"/>
                                      </p:to>
                                    </p:set>
                                    <p:anim calcmode="lin" valueType="num">
                                      <p:cBhvr additive="repl">
                                        <p:cTn id="53" dur="500" fill="hold"/>
                                        <p:tgtEl>
                                          <p:spTgt spid="295"/>
                                        </p:tgtEl>
                                        <p:attrNameLst>
                                          <p:attrName>ppt_w</p:attrName>
                                        </p:attrNameLst>
                                      </p:cBhvr>
                                      <p:tavLst>
                                        <p:tav tm="0">
                                          <p:val>
                                            <p:fltVal val="0"/>
                                          </p:val>
                                        </p:tav>
                                        <p:tav tm="100000">
                                          <p:val>
                                            <p:strVal val="#ppt_w"/>
                                          </p:val>
                                        </p:tav>
                                      </p:tavLst>
                                    </p:anim>
                                    <p:anim calcmode="lin" valueType="num">
                                      <p:cBhvr additive="repl">
                                        <p:cTn id="54" dur="500" fill="hold"/>
                                        <p:tgtEl>
                                          <p:spTgt spid="295"/>
                                        </p:tgtEl>
                                        <p:attrNameLst>
                                          <p:attrName>ppt_h</p:attrName>
                                        </p:attrNameLst>
                                      </p:cBhvr>
                                      <p:tavLst>
                                        <p:tav tm="0">
                                          <p:val>
                                            <p:fltVal val="0"/>
                                          </p:val>
                                        </p:tav>
                                        <p:tav tm="100000">
                                          <p:val>
                                            <p:strVal val="#ppt_h"/>
                                          </p:val>
                                        </p:tav>
                                      </p:tavLst>
                                    </p:anim>
                                    <p:animEffect filter="fade" transition="in">
                                      <p:cBhvr additive="repl">
                                        <p:cTn id="55" dur="500"/>
                                        <p:tgtEl>
                                          <p:spTgt spid="295"/>
                                        </p:tgtEl>
                                      </p:cBhvr>
                                    </p:animEffect>
                                  </p:childTnLst>
                                </p:cTn>
                              </p:par>
                            </p:childTnLst>
                          </p:cTn>
                        </p:par>
                      </p:childTnLst>
                    </p:cTn>
                  </p:par>
                  <p:par>
                    <p:cTn id="56" fill="hold">
                      <p:stCondLst>
                        <p:cond delay="indefinite"/>
                      </p:stCondLst>
                      <p:childTnLst>
                        <p:par>
                          <p:cTn id="57" fill="hold">
                            <p:stCondLst>
                              <p:cond delay="0"/>
                            </p:stCondLst>
                            <p:childTnLst>
                              <p:par>
                                <p:cTn id="58" nodeType="clickEffect" fill="hold" presetClass="entr" presetID="1">
                                  <p:stCondLst>
                                    <p:cond delay="0"/>
                                  </p:stCondLst>
                                  <p:childTnLst>
                                    <p:set>
                                      <p:cBhvr>
                                        <p:cTn id="59" dur="1" fill="hold">
                                          <p:stCondLst>
                                            <p:cond delay="0"/>
                                          </p:stCondLst>
                                        </p:cTn>
                                        <p:tgtEl>
                                          <p:spTgt spid="295">
                                            <p:txEl>
                                              <p:pRg st="0" end="0"/>
                                            </p:txEl>
                                          </p:spTgt>
                                        </p:tgtEl>
                                        <p:attrNameLst>
                                          <p:attrName>style.visibility</p:attrName>
                                        </p:attrNameLst>
                                      </p:cBhvr>
                                      <p:to>
                                        <p:strVal val="visible"/>
                                      </p:to>
                                    </p:set>
                                  </p:childTnLst>
                                </p:cTn>
                              </p:par>
                              <p:par>
                                <p:cTn id="60" nodeType="withEffect" fill="hold" presetClass="entr" presetID="1">
                                  <p:stCondLst>
                                    <p:cond delay="0"/>
                                  </p:stCondLst>
                                  <p:childTnLst>
                                    <p:set>
                                      <p:cBhvr>
                                        <p:cTn id="61" dur="1" fill="hold">
                                          <p:stCondLst>
                                            <p:cond delay="0"/>
                                          </p:stCondLst>
                                        </p:cTn>
                                        <p:tgtEl>
                                          <p:spTgt spid="295">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type="title"/>
          </p:nvPr>
        </p:nvSpPr>
        <p:spPr>
          <a:xfrm>
            <a:off x="133200" y="116640"/>
            <a:ext cx="8830800" cy="791640"/>
          </a:xfrm>
          <a:prstGeom prst="rect">
            <a:avLst/>
          </a:prstGeom>
          <a:noFill/>
          <a:ln w="0">
            <a:noFill/>
          </a:ln>
        </p:spPr>
        <p:txBody>
          <a:bodyPr lIns="91440" rIns="91440" tIns="45720" bIns="45720" anchor="ctr">
            <a:noAutofit/>
          </a:bodyPr>
          <a:p>
            <a:pPr indent="0" algn="ctr" defTabSz="914400">
              <a:lnSpc>
                <a:spcPct val="100000"/>
              </a:lnSpc>
              <a:buNone/>
            </a:pPr>
            <a:r>
              <a:rPr b="0" lang="en-GB" sz="2000" strike="noStrike" u="none">
                <a:solidFill>
                  <a:schemeClr val="dk1"/>
                </a:solidFill>
                <a:uFillTx/>
                <a:latin typeface="Arial"/>
              </a:rPr>
              <a:t>Sea tests:                                                  Vaquita Monitoring Trials,   2008.  </a:t>
            </a:r>
            <a:br>
              <a:rPr sz="2000"/>
            </a:br>
            <a:r>
              <a:rPr b="0" lang="en-GB" sz="2000" strike="noStrike" u="none">
                <a:solidFill>
                  <a:schemeClr val="dk1"/>
                </a:solidFill>
                <a:uFillTx/>
                <a:latin typeface="Arial"/>
              </a:rPr>
              <a:t>Towed hydrophone, PAMGuard basic NBHF detector:</a:t>
            </a:r>
            <a:br>
              <a:rPr sz="2000"/>
            </a:br>
            <a:endParaRPr b="0" lang="en-US" sz="2000" strike="noStrike" u="none">
              <a:solidFill>
                <a:schemeClr val="dk1"/>
              </a:solidFill>
              <a:uFillTx/>
              <a:latin typeface="Calibri"/>
            </a:endParaRPr>
          </a:p>
        </p:txBody>
      </p:sp>
      <p:pic>
        <p:nvPicPr>
          <p:cNvPr id="297" name="Picture 2" descr=""/>
          <p:cNvPicPr/>
          <p:nvPr/>
        </p:nvPicPr>
        <p:blipFill>
          <a:blip r:embed="rId1"/>
          <a:stretch/>
        </p:blipFill>
        <p:spPr>
          <a:xfrm>
            <a:off x="4716000" y="1149120"/>
            <a:ext cx="4590720" cy="6251040"/>
          </a:xfrm>
          <a:prstGeom prst="rect">
            <a:avLst/>
          </a:prstGeom>
          <a:ln w="0">
            <a:noFill/>
          </a:ln>
        </p:spPr>
      </p:pic>
      <p:sp>
        <p:nvSpPr>
          <p:cNvPr id="298" name="TextBox 2"/>
          <p:cNvSpPr/>
          <p:nvPr/>
        </p:nvSpPr>
        <p:spPr>
          <a:xfrm>
            <a:off x="251640" y="5661360"/>
            <a:ext cx="3697920" cy="928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US" sz="1100" strike="noStrike" u="none">
                <a:solidFill>
                  <a:schemeClr val="lt1">
                    <a:lumMod val="50000"/>
                  </a:schemeClr>
                </a:solidFill>
                <a:uFillTx/>
                <a:latin typeface="Calibri"/>
              </a:rPr>
              <a:t>NOAA</a:t>
            </a:r>
            <a:r>
              <a:rPr b="0" lang="en-US" sz="1100" strike="noStrike" u="none">
                <a:solidFill>
                  <a:schemeClr val="lt1">
                    <a:lumMod val="50000"/>
                  </a:schemeClr>
                </a:solidFill>
                <a:uFillTx/>
                <a:latin typeface="Calibri"/>
              </a:rPr>
              <a:t>-TM-NMFS-SWFSC-459        </a:t>
            </a:r>
            <a:r>
              <a:rPr b="1" lang="en-US" sz="1100" strike="noStrike" u="none">
                <a:solidFill>
                  <a:schemeClr val="lt1">
                    <a:lumMod val="50000"/>
                  </a:schemeClr>
                </a:solidFill>
                <a:uFillTx/>
                <a:latin typeface="Calibri"/>
              </a:rPr>
              <a:t>Technical Memorandum </a:t>
            </a:r>
            <a:endParaRPr b="0" lang="en-GB" sz="1100" strike="noStrike" u="none">
              <a:solidFill>
                <a:srgbClr val="000000"/>
              </a:solidFill>
              <a:uFillTx/>
              <a:latin typeface="Arial"/>
            </a:endParaRPr>
          </a:p>
          <a:p>
            <a:pPr defTabSz="914400">
              <a:lnSpc>
                <a:spcPct val="100000"/>
              </a:lnSpc>
            </a:pPr>
            <a:r>
              <a:rPr b="0" lang="en-US" sz="1100" strike="noStrike" u="none">
                <a:solidFill>
                  <a:schemeClr val="lt1">
                    <a:lumMod val="50000"/>
                  </a:schemeClr>
                </a:solidFill>
                <a:uFillTx/>
                <a:latin typeface="Calibri"/>
              </a:rPr>
              <a:t>Armando Jaramillo-Legoretta, Gustavo Cardenas, Edwyna Nieto, Paloma Ladron de Guevara, Barbara Taylor, Jay Barlow, </a:t>
            </a:r>
            <a:r>
              <a:rPr b="0" lang="en-GB" sz="1100" strike="noStrike" u="none">
                <a:solidFill>
                  <a:schemeClr val="lt1">
                    <a:lumMod val="50000"/>
                  </a:schemeClr>
                </a:solidFill>
                <a:uFillTx/>
                <a:latin typeface="Calibri"/>
              </a:rPr>
              <a:t>T</a:t>
            </a:r>
            <a:r>
              <a:rPr b="0" lang="en-US" sz="1100" strike="noStrike" u="none">
                <a:solidFill>
                  <a:schemeClr val="lt1">
                    <a:lumMod val="50000"/>
                  </a:schemeClr>
                </a:solidFill>
                <a:uFillTx/>
                <a:latin typeface="Calibri"/>
              </a:rPr>
              <a:t>im Gerrodette, Annette Henry, Nick Tregenza, Rene Swift, Tomonari Akamatsu</a:t>
            </a:r>
            <a:endParaRPr b="0" lang="en-GB" sz="1100" strike="noStrike" u="none">
              <a:solidFill>
                <a:srgbClr val="000000"/>
              </a:solidFill>
              <a:uFillTx/>
              <a:latin typeface="Arial"/>
            </a:endParaRPr>
          </a:p>
        </p:txBody>
      </p:sp>
      <p:sp>
        <p:nvSpPr>
          <p:cNvPr id="299" name="Freeform 4"/>
          <p:cNvSpPr/>
          <p:nvPr/>
        </p:nvSpPr>
        <p:spPr>
          <a:xfrm>
            <a:off x="5436000" y="1268640"/>
            <a:ext cx="1367640" cy="5472360"/>
          </a:xfrm>
          <a:custGeom>
            <a:avLst/>
            <a:gdLst>
              <a:gd name="textAreaLeft" fmla="*/ 0 w 1367640"/>
              <a:gd name="textAreaRight" fmla="*/ 1368000 w 1367640"/>
              <a:gd name="textAreaTop" fmla="*/ 0 h 5472360"/>
              <a:gd name="textAreaBottom" fmla="*/ 5472720 h 5472360"/>
            </a:gdLst>
            <a:ahLst/>
            <a:rect l="textAreaLeft" t="textAreaTop" r="textAreaRight" b="textAreaBottom"/>
            <a:pathLst>
              <a:path w="2037348" h="3946358">
                <a:moveTo>
                  <a:pt x="0" y="0"/>
                </a:moveTo>
                <a:cubicBezTo>
                  <a:pt x="38768" y="858253"/>
                  <a:pt x="77537" y="1716506"/>
                  <a:pt x="417095" y="2374232"/>
                </a:cubicBezTo>
                <a:cubicBezTo>
                  <a:pt x="756653" y="3031958"/>
                  <a:pt x="2037348" y="3946358"/>
                  <a:pt x="2037348" y="3946358"/>
                </a:cubicBezTo>
                <a:lnTo>
                  <a:pt x="2037348" y="3946358"/>
                </a:lnTo>
              </a:path>
            </a:pathLst>
          </a:custGeom>
          <a:noFill/>
          <a:ln w="50800">
            <a:solidFill>
              <a:srgbClr val="ff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uFillTx/>
              <a:latin typeface="Calibri"/>
            </a:endParaRPr>
          </a:p>
        </p:txBody>
      </p:sp>
      <p:sp>
        <p:nvSpPr>
          <p:cNvPr id="300" name="TextBox 1"/>
          <p:cNvSpPr/>
          <p:nvPr/>
        </p:nvSpPr>
        <p:spPr>
          <a:xfrm>
            <a:off x="3204000" y="1268640"/>
            <a:ext cx="482400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GB" sz="2800" strike="noStrike" u="none">
                <a:solidFill>
                  <a:schemeClr val="lt1">
                    <a:lumMod val="50000"/>
                  </a:schemeClr>
                </a:solidFill>
                <a:uFillTx/>
                <a:latin typeface="Calibri"/>
              </a:rPr>
              <a:t>probably false  possibly true</a:t>
            </a:r>
            <a:endParaRPr b="0" lang="en-GB" sz="2800" strike="noStrike" u="none">
              <a:solidFill>
                <a:srgbClr val="000000"/>
              </a:solidFill>
              <a:uFillTx/>
              <a:latin typeface="Arial"/>
            </a:endParaRPr>
          </a:p>
        </p:txBody>
      </p:sp>
      <p:sp>
        <p:nvSpPr>
          <p:cNvPr id="301" name="TextBox 6"/>
          <p:cNvSpPr/>
          <p:nvPr/>
        </p:nvSpPr>
        <p:spPr>
          <a:xfrm>
            <a:off x="251640" y="1911600"/>
            <a:ext cx="4104000" cy="3948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1100" strike="noStrike" u="none">
                <a:solidFill>
                  <a:schemeClr val="dk1"/>
                </a:solidFill>
                <a:uFillTx/>
                <a:latin typeface="Calibri"/>
              </a:rPr>
              <a:t>These data come from use of the standard PAMGUARD porpoise click detector on data from a hydrophone towed by a small sailing boat in a trial of methods carried out in the Upper Gulf of California to select a method of monitoring that could overcome the massive cost and other problems of repeated visual line transect surveys.</a:t>
            </a:r>
            <a:endParaRPr b="0" lang="en-GB" sz="1100" strike="noStrike" u="none">
              <a:solidFill>
                <a:srgbClr val="000000"/>
              </a:solidFill>
              <a:uFillTx/>
              <a:latin typeface="Arial"/>
            </a:endParaRPr>
          </a:p>
          <a:p>
            <a:pPr defTabSz="914400">
              <a:lnSpc>
                <a:spcPct val="100000"/>
              </a:lnSpc>
            </a:pPr>
            <a:r>
              <a:rPr b="0" lang="en-GB" sz="1100" strike="noStrike" u="none">
                <a:solidFill>
                  <a:schemeClr val="dk1"/>
                </a:solidFill>
                <a:uFillTx/>
                <a:latin typeface="Calibri"/>
              </a:rPr>
              <a:t>‘</a:t>
            </a:r>
            <a:r>
              <a:rPr b="0" lang="en-GB" sz="1100" strike="noStrike" u="none">
                <a:solidFill>
                  <a:schemeClr val="dk1"/>
                </a:solidFill>
                <a:uFillTx/>
                <a:latin typeface="Calibri"/>
              </a:rPr>
              <a:t>Vaquita click trains’ here refers to groups of clicks without specific criteria on inter-click-intervals.</a:t>
            </a:r>
            <a:endParaRPr b="0" lang="en-GB" sz="1100" strike="noStrike" u="none">
              <a:solidFill>
                <a:srgbClr val="000000"/>
              </a:solidFill>
              <a:uFillTx/>
              <a:latin typeface="Arial"/>
            </a:endParaRPr>
          </a:p>
          <a:p>
            <a:pPr defTabSz="914400">
              <a:lnSpc>
                <a:spcPct val="100000"/>
              </a:lnSpc>
            </a:pPr>
            <a:endParaRPr b="0" lang="en-GB" sz="1100" strike="noStrike" u="none">
              <a:solidFill>
                <a:srgbClr val="000000"/>
              </a:solidFill>
              <a:uFillTx/>
              <a:latin typeface="Arial"/>
            </a:endParaRPr>
          </a:p>
          <a:p>
            <a:pPr defTabSz="914400">
              <a:lnSpc>
                <a:spcPct val="100000"/>
              </a:lnSpc>
            </a:pPr>
            <a:r>
              <a:rPr b="0" lang="en-GB" sz="1100" strike="noStrike" u="none">
                <a:solidFill>
                  <a:schemeClr val="dk1"/>
                </a:solidFill>
                <a:uFillTx/>
                <a:latin typeface="Calibri"/>
              </a:rPr>
              <a:t>Detections to the left of the red line are extremely unlikely to be true as Vaquita have not been seen there for many years, while the main concentration of animals is within the core refuge marked by the dotted line.</a:t>
            </a:r>
            <a:endParaRPr b="0" lang="en-GB" sz="1100" strike="noStrike" u="none">
              <a:solidFill>
                <a:srgbClr val="000000"/>
              </a:solidFill>
              <a:uFillTx/>
              <a:latin typeface="Arial"/>
            </a:endParaRPr>
          </a:p>
          <a:p>
            <a:pPr defTabSz="914400">
              <a:lnSpc>
                <a:spcPct val="100000"/>
              </a:lnSpc>
            </a:pPr>
            <a:endParaRPr b="0" lang="en-GB" sz="1100" strike="noStrike" u="none">
              <a:solidFill>
                <a:srgbClr val="000000"/>
              </a:solidFill>
              <a:uFillTx/>
              <a:latin typeface="Arial"/>
            </a:endParaRPr>
          </a:p>
          <a:p>
            <a:pPr defTabSz="914400">
              <a:lnSpc>
                <a:spcPct val="100000"/>
              </a:lnSpc>
            </a:pPr>
            <a:r>
              <a:rPr b="0" lang="en-GB" sz="1100" strike="noStrike" u="none">
                <a:solidFill>
                  <a:schemeClr val="dk1"/>
                </a:solidFill>
                <a:uFillTx/>
                <a:latin typeface="Calibri"/>
              </a:rPr>
              <a:t>The false positives here dominate the results making the method unusable, or if visual filtering is used, dependent on subjective evaluations that have never been adequately compared and tested, and did not work in this trial.</a:t>
            </a:r>
            <a:endParaRPr b="0" lang="en-GB" sz="1100" strike="noStrike" u="none">
              <a:solidFill>
                <a:srgbClr val="000000"/>
              </a:solidFill>
              <a:uFillTx/>
              <a:latin typeface="Arial"/>
            </a:endParaRPr>
          </a:p>
          <a:p>
            <a:pPr defTabSz="914400">
              <a:lnSpc>
                <a:spcPct val="100000"/>
              </a:lnSpc>
            </a:pPr>
            <a:endParaRPr b="0" lang="en-GB" sz="1100" strike="noStrike" u="none">
              <a:solidFill>
                <a:srgbClr val="000000"/>
              </a:solidFill>
              <a:uFillTx/>
              <a:latin typeface="Arial"/>
            </a:endParaRPr>
          </a:p>
          <a:p>
            <a:pPr defTabSz="914400">
              <a:lnSpc>
                <a:spcPct val="100000"/>
              </a:lnSpc>
            </a:pPr>
            <a:r>
              <a:rPr b="0" lang="en-GB" sz="1100" strike="noStrike" u="none">
                <a:solidFill>
                  <a:schemeClr val="dk1"/>
                </a:solidFill>
                <a:uFillTx/>
                <a:latin typeface="Calibri"/>
              </a:rPr>
              <a:t>C-POD data showed a strong match to the distribution of sightings, because of their much lower false positive rate, and have given good data in this location ever since.</a:t>
            </a:r>
            <a:endParaRPr b="0" lang="en-GB" sz="1100" strike="noStrike" u="none">
              <a:solidFill>
                <a:srgbClr val="000000"/>
              </a:solidFill>
              <a:uFillTx/>
              <a:latin typeface="Arial"/>
            </a:endParaRPr>
          </a:p>
          <a:p>
            <a:pPr defTabSz="914400">
              <a:lnSpc>
                <a:spcPct val="100000"/>
              </a:lnSpc>
            </a:pPr>
            <a:endParaRPr b="0" lang="en-GB" sz="1100" strike="noStrike" u="none">
              <a:solidFill>
                <a:srgbClr val="000000"/>
              </a:solidFill>
              <a:uFillTx/>
              <a:latin typeface="Arial"/>
            </a:endParaRPr>
          </a:p>
          <a:p>
            <a:pPr defTabSz="914400">
              <a:lnSpc>
                <a:spcPct val="100000"/>
              </a:lnSpc>
            </a:pPr>
            <a:endParaRPr b="0" lang="en-GB" sz="11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2" name="Picture 2" descr=""/>
          <p:cNvPicPr/>
          <p:nvPr/>
        </p:nvPicPr>
        <p:blipFill>
          <a:blip r:embed="rId1"/>
          <a:stretch/>
        </p:blipFill>
        <p:spPr>
          <a:xfrm>
            <a:off x="827640" y="1523880"/>
            <a:ext cx="7272360" cy="3633120"/>
          </a:xfrm>
          <a:prstGeom prst="rect">
            <a:avLst/>
          </a:prstGeom>
          <a:ln w="0">
            <a:noFill/>
          </a:ln>
        </p:spPr>
      </p:pic>
      <p:pic>
        <p:nvPicPr>
          <p:cNvPr id="303" name="Picture 3" descr=""/>
          <p:cNvPicPr/>
          <p:nvPr/>
        </p:nvPicPr>
        <p:blipFill>
          <a:blip r:embed="rId2"/>
          <a:stretch/>
        </p:blipFill>
        <p:spPr>
          <a:xfrm>
            <a:off x="2879640" y="5188320"/>
            <a:ext cx="3384000" cy="1605600"/>
          </a:xfrm>
          <a:prstGeom prst="rect">
            <a:avLst/>
          </a:prstGeom>
          <a:ln w="0">
            <a:noFill/>
          </a:ln>
        </p:spPr>
      </p:pic>
      <p:sp>
        <p:nvSpPr>
          <p:cNvPr id="304" name="TextBox 4"/>
          <p:cNvSpPr/>
          <p:nvPr/>
        </p:nvSpPr>
        <p:spPr>
          <a:xfrm>
            <a:off x="827640" y="709920"/>
            <a:ext cx="7272360" cy="7300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1400" strike="noStrike" u="none">
                <a:solidFill>
                  <a:schemeClr val="dk1"/>
                </a:solidFill>
                <a:uFillTx/>
                <a:latin typeface="Calibri"/>
              </a:rPr>
              <a:t>These data, by contrast, show a very good match between methods. This is substantially due to a lower level of sources of porpoise-like clicks in quieter locations studied here, than in the noisy environment of the Vaquita trial. The Matlab detector is similar to the PAMGuard detector.</a:t>
            </a:r>
            <a:endParaRPr b="0" lang="en-GB" sz="1400" strike="noStrike" u="none">
              <a:solidFill>
                <a:srgbClr val="000000"/>
              </a:solidFill>
              <a:uFillTx/>
              <a:latin typeface="Arial"/>
            </a:endParaRPr>
          </a:p>
        </p:txBody>
      </p:sp>
      <p:sp>
        <p:nvSpPr>
          <p:cNvPr id="305" name="Rectangle 1"/>
          <p:cNvSpPr/>
          <p:nvPr/>
        </p:nvSpPr>
        <p:spPr>
          <a:xfrm>
            <a:off x="467640" y="116640"/>
            <a:ext cx="8442360" cy="912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1800" strike="noStrike" u="none">
                <a:solidFill>
                  <a:schemeClr val="dk1"/>
                </a:solidFill>
                <a:uFillTx/>
                <a:latin typeface="Arial"/>
              </a:rPr>
              <a:t>Sea tests:                         Sound Trap/ Matlab :  C-POD                                 2017  </a:t>
            </a:r>
            <a:br>
              <a:rPr sz="1800"/>
            </a:br>
            <a:endParaRPr b="0" lang="en-GB"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TextBox 1"/>
          <p:cNvSpPr/>
          <p:nvPr/>
        </p:nvSpPr>
        <p:spPr>
          <a:xfrm>
            <a:off x="683640" y="1196640"/>
            <a:ext cx="8064360" cy="56217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3600" strike="noStrike" u="none">
                <a:solidFill>
                  <a:schemeClr val="lt1">
                    <a:lumMod val="50000"/>
                  </a:schemeClr>
                </a:solidFill>
                <a:uFillTx/>
                <a:latin typeface="Calibri"/>
              </a:rPr>
              <a:t>False positives in comparisons:</a:t>
            </a:r>
            <a:endParaRPr b="0" lang="en-GB" sz="36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r>
              <a:rPr b="0" lang="en-GB" sz="1800" strike="noStrike" u="none">
                <a:solidFill>
                  <a:schemeClr val="dk1"/>
                </a:solidFill>
                <a:uFillTx/>
                <a:latin typeface="Calibri"/>
              </a:rPr>
              <a:t>Reliable comparisons are made at </a:t>
            </a:r>
            <a:r>
              <a:rPr b="0" i="1" lang="en-GB" sz="1800" strike="noStrike" u="none">
                <a:solidFill>
                  <a:schemeClr val="dk1"/>
                </a:solidFill>
                <a:uFillTx/>
                <a:latin typeface="Calibri"/>
              </a:rPr>
              <a:t>similar false positive levels in adverse circumstances.</a:t>
            </a: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r>
              <a:rPr b="0" lang="en-GB" sz="1800" strike="noStrike" u="none">
                <a:solidFill>
                  <a:schemeClr val="dk1"/>
                </a:solidFill>
                <a:uFillTx/>
                <a:latin typeface="Calibri"/>
              </a:rPr>
              <a:t>If this is not done a seriously over-sensitive detector will appear preferable, but may perform much worse when exposed to adverse acoustic conditions.</a:t>
            </a:r>
            <a:endParaRPr b="0" lang="en-GB" sz="1800" strike="noStrike" u="none">
              <a:solidFill>
                <a:srgbClr val="000000"/>
              </a:solidFill>
              <a:uFillTx/>
              <a:latin typeface="Arial"/>
            </a:endParaRPr>
          </a:p>
          <a:p>
            <a:pPr defTabSz="914400">
              <a:lnSpc>
                <a:spcPct val="100000"/>
              </a:lnSpc>
            </a:pPr>
            <a:endParaRPr b="0" lang="en-GB" sz="2400" strike="noStrike" u="none">
              <a:solidFill>
                <a:srgbClr val="000000"/>
              </a:solidFill>
              <a:uFillTx/>
              <a:latin typeface="Arial"/>
            </a:endParaRPr>
          </a:p>
          <a:p>
            <a:pPr defTabSz="914400">
              <a:lnSpc>
                <a:spcPct val="100000"/>
              </a:lnSpc>
              <a:spcBef>
                <a:spcPts val="1800"/>
              </a:spcBef>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a:p>
            <a:pPr defTabSz="914400">
              <a:lnSpc>
                <a:spcPct val="100000"/>
              </a:lnSpc>
            </a:pPr>
            <a:endParaRPr b="0" lang="en-GB"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Text Box 2"/>
          <p:cNvSpPr/>
          <p:nvPr/>
        </p:nvSpPr>
        <p:spPr>
          <a:xfrm>
            <a:off x="6223320" y="4850280"/>
            <a:ext cx="3672720" cy="38880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r>
              <a:rPr b="0" lang="en-GB" sz="1800" strike="noStrike" u="none">
                <a:solidFill>
                  <a:srgbClr val="000000"/>
                </a:solidFill>
                <a:uFillTx/>
                <a:latin typeface="Arial"/>
              </a:rPr>
              <a:t>false positives</a:t>
            </a:r>
            <a:endParaRPr b="0" lang="en-GB" sz="1800" strike="noStrike" u="none">
              <a:solidFill>
                <a:srgbClr val="000000"/>
              </a:solidFill>
              <a:uFillTx/>
              <a:latin typeface="Arial"/>
            </a:endParaRPr>
          </a:p>
        </p:txBody>
      </p:sp>
      <p:sp>
        <p:nvSpPr>
          <p:cNvPr id="308" name="Rectangle 4"/>
          <p:cNvSpPr/>
          <p:nvPr/>
        </p:nvSpPr>
        <p:spPr>
          <a:xfrm>
            <a:off x="3894480" y="1501920"/>
            <a:ext cx="4928760" cy="3292200"/>
          </a:xfrm>
          <a:prstGeom prst="rect">
            <a:avLst/>
          </a:prstGeom>
          <a:noFill/>
          <a:ln w="25400">
            <a:solidFill>
              <a:srgbClr val="000000"/>
            </a:solidFill>
            <a:miter/>
          </a:ln>
        </p:spPr>
        <p:style>
          <a:lnRef idx="0"/>
          <a:fillRef idx="0"/>
          <a:effectRef idx="0"/>
          <a:fontRef idx="minor"/>
        </p:style>
        <p:txBody>
          <a:bodyPr wrap="none" lIns="90000" rIns="90000" tIns="45000" bIns="45000" anchor="ctr">
            <a:noAutofit/>
          </a:bodyPr>
          <a:p>
            <a:pPr defTabSz="914400">
              <a:lnSpc>
                <a:spcPct val="100000"/>
              </a:lnSpc>
            </a:pPr>
            <a:endParaRPr b="0" lang="en-GB" sz="1350" strike="noStrike" u="none">
              <a:solidFill>
                <a:srgbClr val="000000"/>
              </a:solidFill>
              <a:uFillTx/>
              <a:latin typeface="Arial"/>
            </a:endParaRPr>
          </a:p>
        </p:txBody>
      </p:sp>
      <p:sp>
        <p:nvSpPr>
          <p:cNvPr id="309" name="Text Box 5"/>
          <p:cNvSpPr/>
          <p:nvPr/>
        </p:nvSpPr>
        <p:spPr>
          <a:xfrm>
            <a:off x="2759400" y="3242160"/>
            <a:ext cx="1080720" cy="118656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r>
              <a:rPr b="0" lang="en-GB" sz="1800" strike="noStrike" u="none">
                <a:solidFill>
                  <a:srgbClr val="000000"/>
                </a:solidFill>
                <a:uFillTx/>
                <a:latin typeface="Arial"/>
              </a:rPr>
              <a:t>true positives</a:t>
            </a:r>
            <a:endParaRPr b="0" lang="en-GB" sz="1800" strike="noStrike" u="none">
              <a:solidFill>
                <a:srgbClr val="000000"/>
              </a:solidFill>
              <a:uFillTx/>
              <a:latin typeface="Arial"/>
            </a:endParaRPr>
          </a:p>
        </p:txBody>
      </p:sp>
      <p:sp>
        <p:nvSpPr>
          <p:cNvPr id="310" name="Freeform 6"/>
          <p:cNvSpPr/>
          <p:nvPr/>
        </p:nvSpPr>
        <p:spPr>
          <a:xfrm>
            <a:off x="2465640" y="1970640"/>
            <a:ext cx="1890360" cy="3024000"/>
          </a:xfrm>
          <a:custGeom>
            <a:avLst/>
            <a:gdLst>
              <a:gd name="textAreaLeft" fmla="*/ 0 w 1890360"/>
              <a:gd name="textAreaRight" fmla="*/ 1890720 w 1890360"/>
              <a:gd name="textAreaTop" fmla="*/ 0 h 3024000"/>
              <a:gd name="textAreaBottom" fmla="*/ 3024360 h 3024000"/>
            </a:gdLst>
            <a:ahLst/>
            <a:rect l="textAreaLeft" t="textAreaTop" r="textAreaRight" b="textAreaBottom"/>
            <a:pathLst>
              <a:path w="1588" h="2540">
                <a:moveTo>
                  <a:pt x="0" y="2540"/>
                </a:moveTo>
                <a:cubicBezTo>
                  <a:pt x="22" y="1860"/>
                  <a:pt x="45" y="1180"/>
                  <a:pt x="136" y="817"/>
                </a:cubicBezTo>
                <a:cubicBezTo>
                  <a:pt x="227" y="454"/>
                  <a:pt x="302" y="499"/>
                  <a:pt x="544" y="363"/>
                </a:cubicBezTo>
                <a:cubicBezTo>
                  <a:pt x="786" y="227"/>
                  <a:pt x="1187" y="113"/>
                  <a:pt x="1588" y="0"/>
                </a:cubicBezTo>
              </a:path>
            </a:pathLst>
          </a:custGeom>
          <a:noFill/>
          <a:ln w="0">
            <a:noFill/>
          </a:ln>
        </p:spPr>
        <p:style>
          <a:lnRef idx="0"/>
          <a:fillRef idx="0"/>
          <a:effectRef idx="0"/>
          <a:fontRef idx="minor"/>
        </p:style>
        <p:txBody>
          <a:bodyPr lIns="90000" rIns="90000" tIns="45000" bIns="45000" anchor="t">
            <a:noAutofit/>
          </a:bodyPr>
          <a:p>
            <a:pPr defTabSz="914400">
              <a:lnSpc>
                <a:spcPct val="100000"/>
              </a:lnSpc>
            </a:pPr>
            <a:endParaRPr b="0" lang="en-GB" sz="1350" strike="noStrike" u="none">
              <a:solidFill>
                <a:srgbClr val="000000"/>
              </a:solidFill>
              <a:uFillTx/>
              <a:latin typeface="Arial"/>
            </a:endParaRPr>
          </a:p>
        </p:txBody>
      </p:sp>
      <p:sp>
        <p:nvSpPr>
          <p:cNvPr id="311" name="Freeform 8"/>
          <p:cNvSpPr/>
          <p:nvPr/>
        </p:nvSpPr>
        <p:spPr>
          <a:xfrm>
            <a:off x="3901680" y="1502280"/>
            <a:ext cx="4914720" cy="3292920"/>
          </a:xfrm>
          <a:custGeom>
            <a:avLst/>
            <a:gdLst>
              <a:gd name="textAreaLeft" fmla="*/ 0 w 4914720"/>
              <a:gd name="textAreaRight" fmla="*/ 4915080 w 4914720"/>
              <a:gd name="textAreaTop" fmla="*/ 0 h 3292920"/>
              <a:gd name="textAreaBottom" fmla="*/ 3293280 h 3292920"/>
            </a:gdLst>
            <a:ahLst/>
            <a:rect l="textAreaLeft" t="textAreaTop" r="textAreaRight" b="textAreaBottom"/>
            <a:pathLst>
              <a:path w="2994" h="2676">
                <a:moveTo>
                  <a:pt x="0" y="2676"/>
                </a:moveTo>
                <a:cubicBezTo>
                  <a:pt x="15" y="2094"/>
                  <a:pt x="30" y="1512"/>
                  <a:pt x="45" y="1134"/>
                </a:cubicBezTo>
                <a:cubicBezTo>
                  <a:pt x="60" y="756"/>
                  <a:pt x="23" y="574"/>
                  <a:pt x="91" y="408"/>
                </a:cubicBezTo>
                <a:cubicBezTo>
                  <a:pt x="159" y="242"/>
                  <a:pt x="242" y="196"/>
                  <a:pt x="454" y="136"/>
                </a:cubicBezTo>
                <a:cubicBezTo>
                  <a:pt x="666" y="76"/>
                  <a:pt x="938" y="69"/>
                  <a:pt x="1361" y="46"/>
                </a:cubicBezTo>
                <a:cubicBezTo>
                  <a:pt x="1784" y="23"/>
                  <a:pt x="2722" y="8"/>
                  <a:pt x="2994" y="0"/>
                </a:cubicBezTo>
              </a:path>
            </a:pathLst>
          </a:custGeom>
          <a:noFill/>
          <a:ln w="28575">
            <a:solidFill>
              <a:srgbClr val="ff3300"/>
            </a:solidFill>
            <a:round/>
          </a:ln>
        </p:spPr>
        <p:style>
          <a:lnRef idx="0"/>
          <a:fillRef idx="0"/>
          <a:effectRef idx="0"/>
          <a:fontRef idx="minor"/>
        </p:style>
        <p:txBody>
          <a:bodyPr lIns="90000" rIns="90000" tIns="45000" bIns="45000" anchor="t">
            <a:noAutofit/>
          </a:bodyPr>
          <a:p>
            <a:pPr defTabSz="914400">
              <a:lnSpc>
                <a:spcPct val="100000"/>
              </a:lnSpc>
            </a:pPr>
            <a:endParaRPr b="0" lang="en-GB" sz="1350" strike="noStrike" u="none">
              <a:solidFill>
                <a:srgbClr val="000000"/>
              </a:solidFill>
              <a:uFillTx/>
              <a:latin typeface="Arial"/>
            </a:endParaRPr>
          </a:p>
        </p:txBody>
      </p:sp>
      <p:sp>
        <p:nvSpPr>
          <p:cNvPr id="312" name="Text Box 15"/>
          <p:cNvSpPr/>
          <p:nvPr/>
        </p:nvSpPr>
        <p:spPr>
          <a:xfrm>
            <a:off x="4280400" y="2473920"/>
            <a:ext cx="1782000" cy="21636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endParaRPr b="0" lang="en-GB" sz="1350" strike="noStrike" u="none">
              <a:solidFill>
                <a:srgbClr val="000000"/>
              </a:solidFill>
              <a:uFillTx/>
              <a:latin typeface="Arial"/>
            </a:endParaRPr>
          </a:p>
        </p:txBody>
      </p:sp>
      <p:sp>
        <p:nvSpPr>
          <p:cNvPr id="313" name="Rectangle 19"/>
          <p:cNvSpPr/>
          <p:nvPr/>
        </p:nvSpPr>
        <p:spPr>
          <a:xfrm>
            <a:off x="276480" y="440640"/>
            <a:ext cx="7236000" cy="537120"/>
          </a:xfrm>
          <a:prstGeom prst="rect">
            <a:avLst/>
          </a:prstGeom>
          <a:noFill/>
          <a:ln w="0">
            <a:noFill/>
          </a:ln>
        </p:spPr>
        <p:style>
          <a:lnRef idx="0"/>
          <a:fillRef idx="0"/>
          <a:effectRef idx="0"/>
          <a:fontRef idx="minor"/>
        </p:style>
        <p:txBody>
          <a:bodyPr lIns="90000" rIns="90000" tIns="45000" bIns="45000" anchor="ctr">
            <a:noAutofit/>
          </a:bodyPr>
          <a:p>
            <a:pPr defTabSz="914400">
              <a:lnSpc>
                <a:spcPct val="100000"/>
              </a:lnSpc>
            </a:pPr>
            <a:r>
              <a:rPr b="0" lang="en-GB" sz="1800" strike="noStrike" u="none">
                <a:solidFill>
                  <a:schemeClr val="dk1"/>
                </a:solidFill>
                <a:uFillTx/>
                <a:latin typeface="Arial"/>
              </a:rPr>
              <a:t>So reliable comparisons are at </a:t>
            </a:r>
            <a:endParaRPr b="0" lang="en-GB" sz="1800" strike="noStrike" u="none">
              <a:solidFill>
                <a:srgbClr val="000000"/>
              </a:solidFill>
              <a:uFillTx/>
              <a:latin typeface="Arial"/>
            </a:endParaRPr>
          </a:p>
          <a:p>
            <a:pPr marL="343080" indent="-343080" defTabSz="914400">
              <a:lnSpc>
                <a:spcPct val="100000"/>
              </a:lnSpc>
              <a:buClr>
                <a:srgbClr val="000000"/>
              </a:buClr>
              <a:buFont typeface="Arial"/>
              <a:buChar char="•"/>
            </a:pPr>
            <a:r>
              <a:rPr b="1" i="1" lang="en-GB" sz="1800" strike="noStrike" u="none">
                <a:solidFill>
                  <a:schemeClr val="dk1"/>
                </a:solidFill>
                <a:uFillTx/>
                <a:latin typeface="Arial"/>
              </a:rPr>
              <a:t>similar false positive levels</a:t>
            </a:r>
            <a:endParaRPr b="0" lang="en-GB" sz="1800" strike="noStrike" u="none">
              <a:solidFill>
                <a:srgbClr val="000000"/>
              </a:solidFill>
              <a:uFillTx/>
              <a:latin typeface="Arial"/>
            </a:endParaRPr>
          </a:p>
          <a:p>
            <a:pPr marL="343080" indent="-343080" defTabSz="914400">
              <a:lnSpc>
                <a:spcPct val="100000"/>
              </a:lnSpc>
              <a:buClr>
                <a:srgbClr val="000000"/>
              </a:buClr>
              <a:buFont typeface="Arial"/>
              <a:buChar char="•"/>
            </a:pPr>
            <a:r>
              <a:rPr b="1" i="1" lang="en-GB" sz="1800" strike="noStrike" u="none">
                <a:solidFill>
                  <a:schemeClr val="dk1"/>
                </a:solidFill>
                <a:uFillTx/>
                <a:latin typeface="Arial"/>
              </a:rPr>
              <a:t>in adverse conditions:</a:t>
            </a:r>
            <a:endParaRPr b="0" lang="en-GB" sz="1800" strike="noStrike" u="none">
              <a:solidFill>
                <a:srgbClr val="000000"/>
              </a:solidFill>
              <a:uFillTx/>
              <a:latin typeface="Arial"/>
            </a:endParaRPr>
          </a:p>
          <a:p>
            <a:pPr defTabSz="914400">
              <a:lnSpc>
                <a:spcPct val="100000"/>
              </a:lnSpc>
            </a:pPr>
            <a:endParaRPr b="0" lang="en-GB" sz="1600" strike="noStrike" u="none">
              <a:solidFill>
                <a:srgbClr val="000000"/>
              </a:solidFill>
              <a:uFillTx/>
              <a:latin typeface="Arial"/>
            </a:endParaRPr>
          </a:p>
        </p:txBody>
      </p:sp>
      <p:sp>
        <p:nvSpPr>
          <p:cNvPr id="314" name="TextBox 17"/>
          <p:cNvSpPr/>
          <p:nvPr/>
        </p:nvSpPr>
        <p:spPr>
          <a:xfrm>
            <a:off x="1270440" y="1721160"/>
            <a:ext cx="1483200" cy="699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2000" strike="noStrike" u="none">
                <a:solidFill>
                  <a:schemeClr val="dk1"/>
                </a:solidFill>
                <a:uFillTx/>
                <a:latin typeface="Calibri"/>
              </a:rPr>
              <a:t>Which is better?</a:t>
            </a:r>
            <a:endParaRPr b="0" lang="en-GB" sz="2000" strike="noStrike" u="none">
              <a:solidFill>
                <a:srgbClr val="000000"/>
              </a:solidFill>
              <a:uFillTx/>
              <a:latin typeface="Arial"/>
            </a:endParaRPr>
          </a:p>
        </p:txBody>
      </p:sp>
      <p:cxnSp>
        <p:nvCxnSpPr>
          <p:cNvPr id="315" name="Straight Arrow Connector 3"/>
          <p:cNvCxnSpPr/>
          <p:nvPr/>
        </p:nvCxnSpPr>
        <p:spPr>
          <a:xfrm>
            <a:off x="2298240" y="2145960"/>
            <a:ext cx="1596600" cy="983520"/>
          </a:xfrm>
          <a:prstGeom prst="straightConnector1">
            <a:avLst/>
          </a:prstGeom>
          <a:ln w="63500">
            <a:solidFill>
              <a:srgbClr val="92d050"/>
            </a:solidFill>
            <a:round/>
            <a:tailEnd len="med" type="triangle" w="med"/>
          </a:ln>
        </p:spPr>
      </p:cxnSp>
      <p:sp>
        <p:nvSpPr>
          <p:cNvPr id="316" name="Diamond 6"/>
          <p:cNvSpPr/>
          <p:nvPr/>
        </p:nvSpPr>
        <p:spPr>
          <a:xfrm>
            <a:off x="4356360" y="1638000"/>
            <a:ext cx="147240" cy="136080"/>
          </a:xfrm>
          <a:prstGeom prst="diamond">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23400" bIns="23400" anchor="ctr">
            <a:noAutofit/>
          </a:bodyPr>
          <a:p>
            <a:pPr algn="ctr" defTabSz="914400">
              <a:lnSpc>
                <a:spcPct val="100000"/>
              </a:lnSpc>
            </a:pPr>
            <a:endParaRPr b="0" lang="en-GB" sz="1800" strike="noStrike" u="none">
              <a:solidFill>
                <a:schemeClr val="lt1"/>
              </a:solidFill>
              <a:uFillTx/>
              <a:latin typeface="Calibri"/>
            </a:endParaRPr>
          </a:p>
        </p:txBody>
      </p:sp>
      <p:sp>
        <p:nvSpPr>
          <p:cNvPr id="317" name="Diamond 22"/>
          <p:cNvSpPr/>
          <p:nvPr/>
        </p:nvSpPr>
        <p:spPr>
          <a:xfrm>
            <a:off x="3900600" y="3089880"/>
            <a:ext cx="147240" cy="136080"/>
          </a:xfrm>
          <a:prstGeom prst="diamond">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23400" bIns="23400" anchor="ctr">
            <a:noAutofit/>
          </a:bodyPr>
          <a:p>
            <a:pPr algn="ctr" defTabSz="914400">
              <a:lnSpc>
                <a:spcPct val="100000"/>
              </a:lnSpc>
            </a:pPr>
            <a:endParaRPr b="0" lang="en-GB" sz="1800" strike="noStrike" u="none">
              <a:solidFill>
                <a:schemeClr val="lt1"/>
              </a:solidFill>
              <a:uFillTx/>
              <a:latin typeface="Calibri"/>
            </a:endParaRPr>
          </a:p>
        </p:txBody>
      </p:sp>
      <p:cxnSp>
        <p:nvCxnSpPr>
          <p:cNvPr id="318" name="Straight Arrow Connector 23"/>
          <p:cNvCxnSpPr>
            <a:endCxn id="316" idx="1"/>
          </p:cNvCxnSpPr>
          <p:nvPr/>
        </p:nvCxnSpPr>
        <p:spPr>
          <a:xfrm flipV="1">
            <a:off x="2298240" y="1706040"/>
            <a:ext cx="2058480" cy="439200"/>
          </a:xfrm>
          <a:prstGeom prst="straightConnector1">
            <a:avLst/>
          </a:prstGeom>
          <a:ln w="63500">
            <a:solidFill>
              <a:srgbClr val="92d050"/>
            </a:solidFill>
            <a:round/>
            <a:tailEnd len="med" type="triangle" w="med"/>
          </a:ln>
        </p:spPr>
      </p:cxnSp>
      <p:sp>
        <p:nvSpPr>
          <p:cNvPr id="319" name="TextBox 27"/>
          <p:cNvSpPr/>
          <p:nvPr/>
        </p:nvSpPr>
        <p:spPr>
          <a:xfrm>
            <a:off x="4013280" y="2958120"/>
            <a:ext cx="148320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2000" strike="noStrike" u="none">
                <a:solidFill>
                  <a:schemeClr val="dk1"/>
                </a:solidFill>
                <a:uFillTx/>
                <a:latin typeface="Calibri"/>
              </a:rPr>
              <a:t>A</a:t>
            </a:r>
            <a:endParaRPr b="0" lang="en-GB" sz="2000" strike="noStrike" u="none">
              <a:solidFill>
                <a:srgbClr val="000000"/>
              </a:solidFill>
              <a:uFillTx/>
              <a:latin typeface="Arial"/>
            </a:endParaRPr>
          </a:p>
        </p:txBody>
      </p:sp>
      <p:sp>
        <p:nvSpPr>
          <p:cNvPr id="320" name="TextBox 28"/>
          <p:cNvSpPr/>
          <p:nvPr/>
        </p:nvSpPr>
        <p:spPr>
          <a:xfrm>
            <a:off x="4492440" y="1667160"/>
            <a:ext cx="148320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2000" strike="noStrike" u="none">
                <a:solidFill>
                  <a:schemeClr val="dk1"/>
                </a:solidFill>
                <a:uFillTx/>
                <a:latin typeface="Calibri"/>
              </a:rPr>
              <a:t>B</a:t>
            </a:r>
            <a:endParaRPr b="0" lang="en-GB" sz="2000" strike="noStrike" u="none">
              <a:solidFill>
                <a:srgbClr val="000000"/>
              </a:solidFill>
              <a:uFillTx/>
              <a:latin typeface="Arial"/>
            </a:endParaRPr>
          </a:p>
        </p:txBody>
      </p:sp>
      <p:sp>
        <p:nvSpPr>
          <p:cNvPr id="321" name="TextBox 29"/>
          <p:cNvSpPr/>
          <p:nvPr/>
        </p:nvSpPr>
        <p:spPr>
          <a:xfrm>
            <a:off x="350640" y="5258880"/>
            <a:ext cx="8507880" cy="153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1400" strike="noStrike" u="none">
                <a:solidFill>
                  <a:schemeClr val="dk1"/>
                </a:solidFill>
                <a:uFillTx/>
                <a:latin typeface="Calibri"/>
              </a:rPr>
              <a:t>B - twice as sensitive as A, but has 5 times as many false positives.</a:t>
            </a:r>
            <a:endParaRPr b="0" lang="en-GB" sz="1400" strike="noStrike" u="none">
              <a:solidFill>
                <a:srgbClr val="000000"/>
              </a:solidFill>
              <a:uFillTx/>
              <a:latin typeface="Arial"/>
            </a:endParaRPr>
          </a:p>
          <a:p>
            <a:pPr defTabSz="914400">
              <a:lnSpc>
                <a:spcPct val="100000"/>
              </a:lnSpc>
            </a:pPr>
            <a:r>
              <a:rPr b="0" lang="en-GB" sz="1400" strike="noStrike" u="none">
                <a:solidFill>
                  <a:schemeClr val="dk1"/>
                </a:solidFill>
                <a:uFillTx/>
                <a:latin typeface="Calibri"/>
              </a:rPr>
              <a:t>C - is even more 'sensitive', but is counting multipath replicates, and has 10 times as many false positives.</a:t>
            </a:r>
            <a:endParaRPr b="0" lang="en-GB" sz="1400" strike="noStrike" u="none">
              <a:solidFill>
                <a:srgbClr val="000000"/>
              </a:solidFill>
              <a:uFillTx/>
              <a:latin typeface="Arial"/>
            </a:endParaRPr>
          </a:p>
          <a:p>
            <a:pPr defTabSz="914400">
              <a:lnSpc>
                <a:spcPct val="100000"/>
              </a:lnSpc>
            </a:pPr>
            <a:r>
              <a:rPr b="0" lang="en-GB" sz="1400" strike="noStrike" u="none">
                <a:solidFill>
                  <a:schemeClr val="dk1"/>
                </a:solidFill>
                <a:uFillTx/>
                <a:latin typeface="Calibri"/>
              </a:rPr>
              <a:t> </a:t>
            </a:r>
            <a:endParaRPr b="0" lang="en-GB" sz="1400" strike="noStrike" u="none">
              <a:solidFill>
                <a:srgbClr val="000000"/>
              </a:solidFill>
              <a:uFillTx/>
              <a:latin typeface="Arial"/>
            </a:endParaRPr>
          </a:p>
          <a:p>
            <a:pPr defTabSz="914400">
              <a:lnSpc>
                <a:spcPct val="100000"/>
              </a:lnSpc>
            </a:pPr>
            <a:r>
              <a:rPr b="0" lang="en-GB" sz="1400" strike="noStrike" u="none">
                <a:solidFill>
                  <a:schemeClr val="dk1"/>
                </a:solidFill>
                <a:uFillTx/>
                <a:latin typeface="Calibri"/>
              </a:rPr>
              <a:t>What sensitivity do you need?   Most SAM projects have plenty of detections and reducing false positives is much more valuable than getting more sensitivity.  </a:t>
            </a:r>
            <a:endParaRPr b="0" lang="en-GB" sz="1400" strike="noStrike" u="none">
              <a:solidFill>
                <a:srgbClr val="000000"/>
              </a:solidFill>
              <a:uFillTx/>
              <a:latin typeface="Arial"/>
            </a:endParaRPr>
          </a:p>
          <a:p>
            <a:pPr defTabSz="914400">
              <a:lnSpc>
                <a:spcPct val="100000"/>
              </a:lnSpc>
            </a:pPr>
            <a:endParaRPr b="0" lang="en-GB" sz="1400" strike="noStrike" u="none">
              <a:solidFill>
                <a:srgbClr val="000000"/>
              </a:solidFill>
              <a:uFillTx/>
              <a:latin typeface="Arial"/>
            </a:endParaRPr>
          </a:p>
          <a:p>
            <a:pPr defTabSz="914400">
              <a:lnSpc>
                <a:spcPct val="100000"/>
              </a:lnSpc>
            </a:pPr>
            <a:r>
              <a:rPr b="0" lang="en-GB" sz="1100" strike="noStrike" u="none">
                <a:solidFill>
                  <a:schemeClr val="dk1"/>
                </a:solidFill>
                <a:uFillTx/>
                <a:latin typeface="Calibri"/>
              </a:rPr>
              <a:t>multipath replicates = echoes and longer refracted pathways (like the twinkling of stars) </a:t>
            </a:r>
            <a:endParaRPr b="0" lang="en-GB" sz="1100" strike="noStrike" u="none">
              <a:solidFill>
                <a:srgbClr val="000000"/>
              </a:solidFill>
              <a:uFillTx/>
              <a:latin typeface="Arial"/>
            </a:endParaRPr>
          </a:p>
        </p:txBody>
      </p:sp>
      <p:sp>
        <p:nvSpPr>
          <p:cNvPr id="322" name="Diamond 16"/>
          <p:cNvSpPr/>
          <p:nvPr/>
        </p:nvSpPr>
        <p:spPr>
          <a:xfrm>
            <a:off x="4932000" y="282600"/>
            <a:ext cx="147240" cy="136080"/>
          </a:xfrm>
          <a:prstGeom prst="diamond">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23400" bIns="23400" anchor="ctr">
            <a:noAutofit/>
          </a:bodyPr>
          <a:p>
            <a:pPr algn="ctr" defTabSz="914400">
              <a:lnSpc>
                <a:spcPct val="100000"/>
              </a:lnSpc>
            </a:pPr>
            <a:endParaRPr b="0" lang="en-GB" sz="1800" strike="noStrike" u="none">
              <a:solidFill>
                <a:schemeClr val="lt1"/>
              </a:solidFill>
              <a:uFillTx/>
              <a:latin typeface="Calibri"/>
            </a:endParaRPr>
          </a:p>
        </p:txBody>
      </p:sp>
      <p:sp>
        <p:nvSpPr>
          <p:cNvPr id="323" name="TextBox 18"/>
          <p:cNvSpPr/>
          <p:nvPr/>
        </p:nvSpPr>
        <p:spPr>
          <a:xfrm>
            <a:off x="5079600" y="154800"/>
            <a:ext cx="148320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2000" strike="noStrike" u="none">
                <a:solidFill>
                  <a:schemeClr val="dk1"/>
                </a:solidFill>
                <a:uFillTx/>
                <a:latin typeface="Calibri"/>
              </a:rPr>
              <a:t>C</a:t>
            </a:r>
            <a:endParaRPr b="0" lang="en-GB" sz="2000" strike="noStrike" u="none">
              <a:solidFill>
                <a:srgbClr val="000000"/>
              </a:solidFill>
              <a:uFillTx/>
              <a:latin typeface="Arial"/>
            </a:endParaRPr>
          </a:p>
        </p:txBody>
      </p:sp>
      <p:cxnSp>
        <p:nvCxnSpPr>
          <p:cNvPr id="324" name="Straight Arrow Connector 21"/>
          <p:cNvCxnSpPr/>
          <p:nvPr/>
        </p:nvCxnSpPr>
        <p:spPr>
          <a:xfrm flipV="1">
            <a:off x="2298240" y="416520"/>
            <a:ext cx="2634120" cy="1728720"/>
          </a:xfrm>
          <a:prstGeom prst="straightConnector1">
            <a:avLst/>
          </a:prstGeom>
          <a:ln w="63500">
            <a:solidFill>
              <a:srgbClr val="92d050"/>
            </a:solidFill>
            <a:round/>
            <a:tailEnd len="med" type="triangle" w="med"/>
          </a:ln>
        </p:spPr>
      </p:cxnSp>
      <p:sp>
        <p:nvSpPr>
          <p:cNvPr id="325" name="TextBox 24"/>
          <p:cNvSpPr/>
          <p:nvPr/>
        </p:nvSpPr>
        <p:spPr>
          <a:xfrm>
            <a:off x="3490200" y="1397520"/>
            <a:ext cx="1483200" cy="227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900" strike="noStrike" u="none">
                <a:solidFill>
                  <a:schemeClr val="dk1"/>
                </a:solidFill>
                <a:uFillTx/>
                <a:latin typeface="Calibri"/>
              </a:rPr>
              <a:t>100%</a:t>
            </a:r>
            <a:endParaRPr b="0" lang="en-GB" sz="9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62" dur="indefinite" restart="never" nodeType="tmRoot">
          <p:childTnLst>
            <p:seq>
              <p:cTn id="63" dur="indefinite" nodeType="mainSeq">
                <p:childTnLst>
                  <p:par>
                    <p:cTn id="64" nodeType="clickEffect" fill="hold">
                      <p:stCondLst>
                        <p:cond delay="0"/>
                      </p:stCondLst>
                      <p:childTnLst>
                        <p:par>
                          <p:cTn id="65" nodeType="withEffect" fill="hold">
                            <p:stCondLst>
                              <p:cond delay="0"/>
                            </p:stCondLst>
                            <p:childTnLst>
                              <p:par>
                                <p:cTn id="66" nodeType="withEffect" fill="hold" presetClass="entr" presetID="1">
                                  <p:stCondLst>
                                    <p:cond delay="0"/>
                                  </p:stCondLst>
                                  <p:endCondLst>
                                    <p:cond delay="0" evt="begin">
                                      <p:tn val="66"/>
                                    </p:cond>
                                  </p:endCondLst>
                                  <p:childTnLst>
                                    <p:set>
                                      <p:cBhvr>
                                        <p:cTn id="67"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5.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6.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7.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8.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9.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0.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4.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5.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6.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7.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8.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9.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0.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1.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3.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4.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6968E2A0B6A74BAC5B41CF8BA910AA" ma:contentTypeVersion="22" ma:contentTypeDescription="Create a new document." ma:contentTypeScope="" ma:versionID="9f1584c15001cdabb5e97e3227a5d031">
  <xsd:schema xmlns:xsd="http://www.w3.org/2001/XMLSchema" xmlns:xs="http://www.w3.org/2001/XMLSchema" xmlns:p="http://schemas.microsoft.com/office/2006/metadata/properties" xmlns:ns2="a2824c48-80ac-4368-b62d-2297cbced6d2" xmlns:ns3="4c0a2341-30f1-4c7a-b720-9c885867b596" targetNamespace="http://schemas.microsoft.com/office/2006/metadata/properties" ma:root="true" ma:fieldsID="241732fad2db844f4a28b8495f06a0c4" ns2:_="" ns3:_="">
    <xsd:import namespace="a2824c48-80ac-4368-b62d-2297cbced6d2"/>
    <xsd:import namespace="4c0a2341-30f1-4c7a-b720-9c885867b5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n27b5f0f980b4fd58898cd625918b481" minOccurs="0"/>
                <xsd:element ref="ns3:TaxCatchAll" minOccurs="0"/>
                <xsd:element ref="ns3:TaxKeywordTaxHTField"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824c48-80ac-4368-b62d-2297cbced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f1f209c-4085-4296-9d53-8a2a91d03a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0a2341-30f1-4c7a-b720-9c885867b596" elementFormDefault="qualified">
    <xsd:import namespace="http://schemas.microsoft.com/office/2006/documentManagement/types"/>
    <xsd:import namespace="http://schemas.microsoft.com/office/infopath/2007/PartnerControls"/>
    <xsd:element name="n27b5f0f980b4fd58898cd625918b481" ma:index="13" nillable="true" ma:taxonomy="true" ma:internalName="n27b5f0f980b4fd58898cd625918b481" ma:taxonomyFieldName="Chelonia" ma:displayName="Chelonia" ma:default="" ma:fieldId="{727b5f0f-980b-4fd5-8898-cd625918b481}" ma:taxonomyMulti="true" ma:sspId="df1f209c-4085-4296-9d53-8a2a91d03a14" ma:termSetId="f73cc960-b880-4d1a-866a-440a81fe7a09" ma:anchorId="00000000-0000-0000-0000-000000000000" ma:open="true" ma:isKeyword="false">
      <xsd:complexType>
        <xsd:sequence>
          <xsd:element ref="pc:Terms" minOccurs="0" maxOccurs="1"/>
        </xsd:sequence>
      </xsd:complexType>
    </xsd:element>
    <xsd:element name="TaxCatchAll" ma:index="14" nillable="true" ma:displayName="Taxonomy Catch All Column" ma:hidden="true" ma:list="{9913b0d5-946b-4a62-811b-facc017762f5}" ma:internalName="TaxCatchAll" ma:showField="CatchAllData" ma:web="4c0a2341-30f1-4c7a-b720-9c885867b596">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Enterprise Keywords" ma:fieldId="{23f27201-bee3-471e-b2e7-b64fd8b7ca38}" ma:taxonomyMulti="true" ma:sspId="df1f209c-4085-4296-9d53-8a2a91d03a14"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c0a2341-30f1-4c7a-b720-9c885867b596" xsi:nil="true"/>
    <TaxKeywordTaxHTField xmlns="4c0a2341-30f1-4c7a-b720-9c885867b596">
      <Terms xmlns="http://schemas.microsoft.com/office/infopath/2007/PartnerControls"/>
    </TaxKeywordTaxHTField>
    <n27b5f0f980b4fd58898cd625918b481 xmlns="4c0a2341-30f1-4c7a-b720-9c885867b596">
      <Terms xmlns="http://schemas.microsoft.com/office/infopath/2007/PartnerControls"/>
    </n27b5f0f980b4fd58898cd625918b481>
    <lcf76f155ced4ddcb4097134ff3c332f xmlns="a2824c48-80ac-4368-b62d-2297cbced6d2">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E6968E2A0B6A74BAC5B41CF8BA910AA" ma:contentTypeVersion="22" ma:contentTypeDescription="Create a new document." ma:contentTypeScope="" ma:versionID="9f1584c15001cdabb5e97e3227a5d031">
  <xsd:schema xmlns:xsd="http://www.w3.org/2001/XMLSchema" xmlns:xs="http://www.w3.org/2001/XMLSchema" xmlns:p="http://schemas.microsoft.com/office/2006/metadata/properties" xmlns:ns2="a2824c48-80ac-4368-b62d-2297cbced6d2" xmlns:ns3="4c0a2341-30f1-4c7a-b720-9c885867b596" targetNamespace="http://schemas.microsoft.com/office/2006/metadata/properties" ma:root="true" ma:fieldsID="241732fad2db844f4a28b8495f06a0c4" ns2:_="" ns3:_="">
    <xsd:import namespace="a2824c48-80ac-4368-b62d-2297cbced6d2"/>
    <xsd:import namespace="4c0a2341-30f1-4c7a-b720-9c885867b5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n27b5f0f980b4fd58898cd625918b481" minOccurs="0"/>
                <xsd:element ref="ns3:TaxCatchAll" minOccurs="0"/>
                <xsd:element ref="ns3:TaxKeywordTaxHTField"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824c48-80ac-4368-b62d-2297cbced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f1f209c-4085-4296-9d53-8a2a91d03a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0a2341-30f1-4c7a-b720-9c885867b596" elementFormDefault="qualified">
    <xsd:import namespace="http://schemas.microsoft.com/office/2006/documentManagement/types"/>
    <xsd:import namespace="http://schemas.microsoft.com/office/infopath/2007/PartnerControls"/>
    <xsd:element name="n27b5f0f980b4fd58898cd625918b481" ma:index="13" nillable="true" ma:taxonomy="true" ma:internalName="n27b5f0f980b4fd58898cd625918b481" ma:taxonomyFieldName="Chelonia" ma:displayName="Chelonia" ma:default="" ma:fieldId="{727b5f0f-980b-4fd5-8898-cd625918b481}" ma:taxonomyMulti="true" ma:sspId="df1f209c-4085-4296-9d53-8a2a91d03a14" ma:termSetId="f73cc960-b880-4d1a-866a-440a81fe7a09" ma:anchorId="00000000-0000-0000-0000-000000000000" ma:open="true" ma:isKeyword="false">
      <xsd:complexType>
        <xsd:sequence>
          <xsd:element ref="pc:Terms" minOccurs="0" maxOccurs="1"/>
        </xsd:sequence>
      </xsd:complexType>
    </xsd:element>
    <xsd:element name="TaxCatchAll" ma:index="14" nillable="true" ma:displayName="Taxonomy Catch All Column" ma:hidden="true" ma:list="{9913b0d5-946b-4a62-811b-facc017762f5}" ma:internalName="TaxCatchAll" ma:showField="CatchAllData" ma:web="4c0a2341-30f1-4c7a-b720-9c885867b596">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Enterprise Keywords" ma:fieldId="{23f27201-bee3-471e-b2e7-b64fd8b7ca38}" ma:taxonomyMulti="true" ma:sspId="df1f209c-4085-4296-9d53-8a2a91d03a14"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TaxCatchAll xmlns="4c0a2341-30f1-4c7a-b720-9c885867b596" xsi:nil="true"/>
    <TaxKeywordTaxHTField xmlns="4c0a2341-30f1-4c7a-b720-9c885867b596">
      <Terms xmlns="http://schemas.microsoft.com/office/infopath/2007/PartnerControls"/>
    </TaxKeywordTaxHTField>
    <n27b5f0f980b4fd58898cd625918b481 xmlns="4c0a2341-30f1-4c7a-b720-9c885867b596">
      <Terms xmlns="http://schemas.microsoft.com/office/infopath/2007/PartnerControls"/>
    </n27b5f0f980b4fd58898cd625918b481>
    <lcf76f155ced4ddcb4097134ff3c332f xmlns="a2824c48-80ac-4368-b62d-2297cbced6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BE7622-01D8-4F2D-A91F-E9408B9754C2}"/>
</file>

<file path=customXml/itemProps2.xml><?xml version="1.0" encoding="utf-8"?>
<ds:datastoreItem xmlns:ds="http://schemas.openxmlformats.org/officeDocument/2006/customXml" ds:itemID="{26092F40-DEC8-46A5-A25B-7B26DCA3DE3B}"/>
</file>

<file path=customXml/itemProps3.xml><?xml version="1.0" encoding="utf-8"?>
<ds:datastoreItem xmlns:ds="http://schemas.openxmlformats.org/officeDocument/2006/customXml" ds:itemID="{9B58AFE6-CE40-4F39-8787-D5B14315B0A6}"/>
</file>

<file path=customXml/itemProps4.xml><?xml version="1.0" encoding="utf-8"?>
<ds:datastoreItem xmlns:ds="http://schemas.openxmlformats.org/officeDocument/2006/customXml" ds:itemID="{E22DCDFC-9575-4907-A5A8-CF3D1DF79DC8}"/>
</file>

<file path=customXml/itemProps5.xml><?xml version="1.0" encoding="utf-8"?>
<ds:datastoreItem xmlns:ds="http://schemas.openxmlformats.org/officeDocument/2006/customXml" ds:itemID="{4224EFA2-3029-465E-B63F-567B693E1CE0}"/>
</file>

<file path=customXml/itemProps6.xml><?xml version="1.0" encoding="utf-8"?>
<ds:datastoreItem xmlns:ds="http://schemas.openxmlformats.org/officeDocument/2006/customXml" ds:itemID="{74025D73-D0BB-4A65-875E-1EFA60E341C4}"/>
</file>

<file path=docProps/app.xml><?xml version="1.0" encoding="utf-8"?>
<Properties xmlns="http://schemas.openxmlformats.org/officeDocument/2006/extended-properties" xmlns:vt="http://schemas.openxmlformats.org/officeDocument/2006/docPropsVTypes">
  <Template/>
  <TotalTime>1314</TotalTime>
  <Application>LibreOffice/24.8.2.1$Windows_X86_64 LibreOffice_project/0f794b6e29741098670a3b95d60478a65d05ef13</Application>
  <AppVersion>15.0000</AppVersion>
  <Company>Microsoft</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Nick</dc:creator>
  <dc:description/>
  <cp:lastModifiedBy>Jeff Loveridge</cp:lastModifiedBy>
  <cp:revision>102</cp:revision>
  <dcterms:created xsi:type="dcterms:W3CDTF">2017-03-14T12:14:33Z</dcterms:created>
  <dcterms:modified xsi:type="dcterms:W3CDTF">2018-06-15T14:07:03Z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0x0101002E6968E2A0B6A74BAC5B41CF8BA910AA</vt:lpwstr>
  </property>
  <property fmtid="{D5CDD505-2E9C-101B-9397-08002B2CF9AE}" pid="3" name="PresentationFormat">
    <vt:lpwstr>On-screen Show (4:3)</vt:lpwstr>
  </property>
  <property fmtid="{D5CDD505-2E9C-101B-9397-08002B2CF9AE}" pid="4" name="Slides">
    <vt:i4>23</vt:i4>
  </property>
  <property fmtid="{D5CDD505-2E9C-101B-9397-08002B2CF9AE}" pid="5" name="TaxKeyword">
    <vt:lpwstr/>
  </property>
</Properties>
</file>